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77" r:id="rId3"/>
    <p:sldMasterId id="2147483694" r:id="rId4"/>
    <p:sldMasterId id="2147483740" r:id="rId5"/>
    <p:sldMasterId id="2147483760" r:id="rId6"/>
    <p:sldMasterId id="2147483774" r:id="rId7"/>
    <p:sldMasterId id="2147483776" r:id="rId8"/>
  </p:sldMasterIdLst>
  <p:notesMasterIdLst>
    <p:notesMasterId r:id="rId52"/>
  </p:notesMasterIdLst>
  <p:handoutMasterIdLst>
    <p:handoutMasterId r:id="rId53"/>
  </p:handoutMasterIdLst>
  <p:sldIdLst>
    <p:sldId id="386" r:id="rId9"/>
    <p:sldId id="372" r:id="rId10"/>
    <p:sldId id="449" r:id="rId11"/>
    <p:sldId id="373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2" r:id="rId26"/>
    <p:sldId id="403" r:id="rId27"/>
    <p:sldId id="405" r:id="rId28"/>
    <p:sldId id="406" r:id="rId29"/>
    <p:sldId id="408" r:id="rId30"/>
    <p:sldId id="432" r:id="rId31"/>
    <p:sldId id="409" r:id="rId32"/>
    <p:sldId id="410" r:id="rId33"/>
    <p:sldId id="451" r:id="rId34"/>
    <p:sldId id="423" r:id="rId35"/>
    <p:sldId id="377" r:id="rId36"/>
    <p:sldId id="420" r:id="rId37"/>
    <p:sldId id="452" r:id="rId38"/>
    <p:sldId id="444" r:id="rId39"/>
    <p:sldId id="421" r:id="rId40"/>
    <p:sldId id="433" r:id="rId41"/>
    <p:sldId id="439" r:id="rId42"/>
    <p:sldId id="440" r:id="rId43"/>
    <p:sldId id="441" r:id="rId44"/>
    <p:sldId id="453" r:id="rId45"/>
    <p:sldId id="450" r:id="rId46"/>
    <p:sldId id="382" r:id="rId47"/>
    <p:sldId id="425" r:id="rId48"/>
    <p:sldId id="349" r:id="rId49"/>
    <p:sldId id="430" r:id="rId50"/>
    <p:sldId id="431" r:id="rId5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530"/>
    <a:srgbClr val="000000"/>
    <a:srgbClr val="1D178D"/>
    <a:srgbClr val="441CF0"/>
    <a:srgbClr val="EC771B"/>
    <a:srgbClr val="15C515"/>
    <a:srgbClr val="FF0066"/>
    <a:srgbClr val="119F11"/>
    <a:srgbClr val="37E93B"/>
    <a:srgbClr val="2A8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92" d="100"/>
          <a:sy n="92" d="100"/>
        </p:scale>
        <p:origin x="-768" y="-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474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C5B2B-31A4-4267-9889-BF59DBBBA7CA}" type="datetimeFigureOut">
              <a:rPr lang="ko-KR" altLang="en-US" smtClean="0"/>
              <a:t>2021-04-05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7A768-E1EE-4069-AAC5-49F7F97F84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424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F717D-5B63-48E7-8E90-E9529790C826}" type="datetimeFigureOut">
              <a:rPr lang="ko-KR" altLang="en-US" smtClean="0"/>
              <a:t>2021-04-05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784A3-40D8-48F6-BE9C-B857E15F68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486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784A3-40D8-48F6-BE9C-B857E15F681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3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f9231e11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f9231e11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90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260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66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784A3-40D8-48F6-BE9C-B857E15F681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8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784A3-40D8-48F6-BE9C-B857E15F681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1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784A3-40D8-48F6-BE9C-B857E15F681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784A3-40D8-48F6-BE9C-B857E15F681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74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77cf0412cd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77cf0412cd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61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" y="2859782"/>
            <a:ext cx="386782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83518"/>
            <a:ext cx="2592288" cy="122413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7654"/>
            <a:ext cx="259228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932039" y="1239550"/>
            <a:ext cx="3743959" cy="3435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5491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3880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>
            <a:off x="7550100" y="0"/>
            <a:ext cx="2496699" cy="8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/>
          </a:blip>
          <a:srcRect l="-15602" t="17716" r="37550" b="58936"/>
          <a:stretch/>
        </p:blipFill>
        <p:spPr>
          <a:xfrm rot="5400000" flipH="1">
            <a:off x="-1057350" y="1057350"/>
            <a:ext cx="3034250" cy="9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>
            <a:off x="2294425" y="3067625"/>
            <a:ext cx="6849573" cy="20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1084238" y="2444913"/>
            <a:ext cx="37605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2"/>
          </p:nvPr>
        </p:nvSpPr>
        <p:spPr>
          <a:xfrm>
            <a:off x="1243463" y="2982392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2108600" y="1386987"/>
            <a:ext cx="17118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808061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l="31198" t="22429" r="9443" b="36619"/>
          <a:stretch/>
        </p:blipFill>
        <p:spPr>
          <a:xfrm rot="10800000" flipH="1">
            <a:off x="-71350" y="-57875"/>
            <a:ext cx="2773750" cy="12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4">
            <a:alphaModFix/>
          </a:blip>
          <a:srcRect l="16583" t="17103" r="34754" b="63045"/>
          <a:stretch/>
        </p:blipFill>
        <p:spPr>
          <a:xfrm rot="-5400000" flipH="1">
            <a:off x="6049599" y="2049101"/>
            <a:ext cx="4687601" cy="150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5">
            <a:alphaModFix/>
          </a:blip>
          <a:srcRect l="21168" t="63809" r="48655" b="10338"/>
          <a:stretch/>
        </p:blipFill>
        <p:spPr>
          <a:xfrm rot="10800000">
            <a:off x="-58536" y="4376150"/>
            <a:ext cx="2748124" cy="7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711400" y="399664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5730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247250" y="2244150"/>
            <a:ext cx="2590800" cy="4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1247250" y="2510350"/>
            <a:ext cx="31968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2">
            <a:alphaModFix/>
          </a:blip>
          <a:srcRect l="10995" t="22427" r="9443" b="20792"/>
          <a:stretch/>
        </p:blipFill>
        <p:spPr>
          <a:xfrm flipH="1">
            <a:off x="4404601" y="1116200"/>
            <a:ext cx="3864949" cy="343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 l="10668" t="23532" r="36854" b="59539"/>
          <a:stretch/>
        </p:blipFill>
        <p:spPr>
          <a:xfrm rot="10800000" flipH="1">
            <a:off x="4694751" y="1"/>
            <a:ext cx="4501474" cy="132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4">
            <a:alphaModFix/>
          </a:blip>
          <a:srcRect l="30108" t="49122" r="16347" b="12712"/>
          <a:stretch/>
        </p:blipFill>
        <p:spPr>
          <a:xfrm rot="10800000" flipH="1">
            <a:off x="-63925" y="3868676"/>
            <a:ext cx="1740224" cy="12748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>
            <a:spLocks noGrp="1"/>
          </p:cNvSpPr>
          <p:nvPr>
            <p:ph type="title" idx="2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714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2044146" y="2915225"/>
            <a:ext cx="13212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1769550" y="3548525"/>
            <a:ext cx="15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 idx="2"/>
          </p:nvPr>
        </p:nvSpPr>
        <p:spPr>
          <a:xfrm>
            <a:off x="5716450" y="1493225"/>
            <a:ext cx="13212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3"/>
          </p:nvPr>
        </p:nvSpPr>
        <p:spPr>
          <a:xfrm>
            <a:off x="5716450" y="2126275"/>
            <a:ext cx="15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4"/>
          </p:nvPr>
        </p:nvSpPr>
        <p:spPr>
          <a:xfrm>
            <a:off x="5716454" y="2915225"/>
            <a:ext cx="13212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5"/>
          </p:nvPr>
        </p:nvSpPr>
        <p:spPr>
          <a:xfrm>
            <a:off x="5709450" y="3548525"/>
            <a:ext cx="15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6"/>
          </p:nvPr>
        </p:nvSpPr>
        <p:spPr>
          <a:xfrm>
            <a:off x="2044100" y="1493225"/>
            <a:ext cx="13212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7"/>
          </p:nvPr>
        </p:nvSpPr>
        <p:spPr>
          <a:xfrm>
            <a:off x="1769550" y="2126263"/>
            <a:ext cx="15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2">
            <a:alphaModFix/>
          </a:blip>
          <a:srcRect l="33550" t="12607" r="8394" b="44929"/>
          <a:stretch/>
        </p:blipFill>
        <p:spPr>
          <a:xfrm rot="10800000" flipH="1">
            <a:off x="-47800" y="-104950"/>
            <a:ext cx="3907650" cy="13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>
            <a:off x="22944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l="21168" t="63809" r="48655" b="10338"/>
          <a:stretch/>
        </p:blipFill>
        <p:spPr>
          <a:xfrm rot="10800000">
            <a:off x="-100149" y="4611525"/>
            <a:ext cx="1382349" cy="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>
            <a:spLocks noGrp="1"/>
          </p:cNvSpPr>
          <p:nvPr>
            <p:ph type="title" idx="8"/>
          </p:nvPr>
        </p:nvSpPr>
        <p:spPr>
          <a:xfrm>
            <a:off x="1711400" y="399664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88835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5282250" y="2244150"/>
            <a:ext cx="2590800" cy="4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4676250" y="2510350"/>
            <a:ext cx="31968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2">
            <a:alphaModFix/>
          </a:blip>
          <a:srcRect l="10995" t="22427" r="9443" b="20792"/>
          <a:stretch/>
        </p:blipFill>
        <p:spPr>
          <a:xfrm flipH="1">
            <a:off x="767676" y="1168550"/>
            <a:ext cx="3864949" cy="343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l="10668" t="23532" r="36854" b="59539"/>
          <a:stretch/>
        </p:blipFill>
        <p:spPr>
          <a:xfrm>
            <a:off x="5201627" y="3982250"/>
            <a:ext cx="3931552" cy="116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4">
            <a:alphaModFix/>
          </a:blip>
          <a:srcRect l="-7071" t="48771" r="45740" b="13063"/>
          <a:stretch/>
        </p:blipFill>
        <p:spPr>
          <a:xfrm rot="-5400000">
            <a:off x="-359188" y="289587"/>
            <a:ext cx="1993201" cy="127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 idx="2"/>
          </p:nvPr>
        </p:nvSpPr>
        <p:spPr>
          <a:xfrm>
            <a:off x="1711400" y="399664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6994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 rotWithShape="1">
          <a:blip r:embed="rId2">
            <a:alphaModFix/>
          </a:blip>
          <a:srcRect l="7789" t="30235" r="44918" b="53687"/>
          <a:stretch/>
        </p:blipFill>
        <p:spPr>
          <a:xfrm rot="-5400000">
            <a:off x="5877225" y="1838649"/>
            <a:ext cx="5375851" cy="14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 l="35682" t="33706" r="16168" b="21500"/>
          <a:stretch/>
        </p:blipFill>
        <p:spPr>
          <a:xfrm>
            <a:off x="-118425" y="-54804"/>
            <a:ext cx="3878177" cy="18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3058050" y="252277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3058050" y="2025025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title" idx="2"/>
          </p:nvPr>
        </p:nvSpPr>
        <p:spPr>
          <a:xfrm>
            <a:off x="1247250" y="35460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1247250" y="3839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title" idx="4"/>
          </p:nvPr>
        </p:nvSpPr>
        <p:spPr>
          <a:xfrm>
            <a:off x="4878300" y="35460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4878300" y="3839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l="20922" t="50334" r="58893" b="7026"/>
          <a:stretch/>
        </p:blipFill>
        <p:spPr>
          <a:xfrm rot="10800000">
            <a:off x="2" y="3963824"/>
            <a:ext cx="1744548" cy="124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>
            <a:spLocks noGrp="1"/>
          </p:cNvSpPr>
          <p:nvPr>
            <p:ph type="title" idx="6"/>
          </p:nvPr>
        </p:nvSpPr>
        <p:spPr>
          <a:xfrm>
            <a:off x="1711400" y="399664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4151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 flipH="1">
            <a:off x="-531375" y="0"/>
            <a:ext cx="2058650" cy="6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title" hasCustomPrompt="1"/>
          </p:nvPr>
        </p:nvSpPr>
        <p:spPr>
          <a:xfrm>
            <a:off x="5850525" y="1488636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2"/>
          </p:nvPr>
        </p:nvSpPr>
        <p:spPr>
          <a:xfrm>
            <a:off x="4939575" y="2463495"/>
            <a:ext cx="37296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5417325" y="2857447"/>
            <a:ext cx="27741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l="16582" t="28172" r="43886" b="63046"/>
          <a:stretch/>
        </p:blipFill>
        <p:spPr>
          <a:xfrm flipH="1">
            <a:off x="-55876" y="3868681"/>
            <a:ext cx="7839151" cy="1293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3263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 rot="10800000" flipH="1">
            <a:off x="0" y="4618949"/>
            <a:ext cx="2232723" cy="5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l="-13721" t="17716" r="35669" b="58936"/>
          <a:stretch/>
        </p:blipFill>
        <p:spPr>
          <a:xfrm rot="10800000" flipH="1">
            <a:off x="4742052" y="0"/>
            <a:ext cx="4401948" cy="13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691750" y="2523388"/>
            <a:ext cx="37605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/>
          </p:nvPr>
        </p:nvSpPr>
        <p:spPr>
          <a:xfrm>
            <a:off x="3024000" y="2982980"/>
            <a:ext cx="30960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3" hasCustomPrompt="1"/>
          </p:nvPr>
        </p:nvSpPr>
        <p:spPr>
          <a:xfrm>
            <a:off x="3716100" y="1369714"/>
            <a:ext cx="1711800" cy="11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4">
            <a:alphaModFix/>
          </a:blip>
          <a:srcRect l="28860" t="22427" r="9445" b="50619"/>
          <a:stretch/>
        </p:blipFill>
        <p:spPr>
          <a:xfrm flipH="1">
            <a:off x="5427899" y="4296550"/>
            <a:ext cx="4034401" cy="84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835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5">
  <p:cSld name=" Section header 5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 rot="5400000" flipH="1">
            <a:off x="7632349" y="330574"/>
            <a:ext cx="2286502" cy="7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l="-15602" t="17716" r="37550" b="58936"/>
          <a:stretch/>
        </p:blipFill>
        <p:spPr>
          <a:xfrm rot="10800000">
            <a:off x="-1" y="-10087"/>
            <a:ext cx="2790227" cy="8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>
            <a:off x="5471474" y="4030475"/>
            <a:ext cx="3672526" cy="111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036431" y="2444388"/>
            <a:ext cx="37605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 idx="2"/>
          </p:nvPr>
        </p:nvSpPr>
        <p:spPr>
          <a:xfrm>
            <a:off x="1169031" y="2983500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3" hasCustomPrompt="1"/>
          </p:nvPr>
        </p:nvSpPr>
        <p:spPr>
          <a:xfrm>
            <a:off x="2060775" y="1365848"/>
            <a:ext cx="17118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7063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9875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470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753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787774"/>
            <a:ext cx="9144000" cy="18516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00" y="1239550"/>
            <a:ext cx="4170638" cy="228525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054196" y="1347614"/>
            <a:ext cx="2767817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95388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 rotWithShape="1">
          <a:blip r:embed="rId2">
            <a:alphaModFix/>
          </a:blip>
          <a:srcRect l="11722" t="58852" r="21708" b="19810"/>
          <a:stretch/>
        </p:blipFill>
        <p:spPr>
          <a:xfrm rot="5400000">
            <a:off x="5926388" y="1985938"/>
            <a:ext cx="5361900" cy="114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622700" y="474083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2"/>
          </p:nvPr>
        </p:nvSpPr>
        <p:spPr>
          <a:xfrm>
            <a:off x="1018650" y="2001675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1018650" y="236602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 idx="3"/>
          </p:nvPr>
        </p:nvSpPr>
        <p:spPr>
          <a:xfrm>
            <a:off x="3502650" y="2001675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4"/>
          </p:nvPr>
        </p:nvSpPr>
        <p:spPr>
          <a:xfrm>
            <a:off x="3502650" y="236602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5"/>
          </p:nvPr>
        </p:nvSpPr>
        <p:spPr>
          <a:xfrm>
            <a:off x="5986650" y="2001675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6"/>
          </p:nvPr>
        </p:nvSpPr>
        <p:spPr>
          <a:xfrm>
            <a:off x="5986650" y="236602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7"/>
          </p:nvPr>
        </p:nvSpPr>
        <p:spPr>
          <a:xfrm>
            <a:off x="1018650" y="3537150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8"/>
          </p:nvPr>
        </p:nvSpPr>
        <p:spPr>
          <a:xfrm>
            <a:off x="1018650" y="386422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9"/>
          </p:nvPr>
        </p:nvSpPr>
        <p:spPr>
          <a:xfrm>
            <a:off x="3502650" y="3537150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13"/>
          </p:nvPr>
        </p:nvSpPr>
        <p:spPr>
          <a:xfrm>
            <a:off x="3502650" y="386422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 idx="14"/>
          </p:nvPr>
        </p:nvSpPr>
        <p:spPr>
          <a:xfrm>
            <a:off x="5986650" y="3537150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5"/>
          </p:nvPr>
        </p:nvSpPr>
        <p:spPr>
          <a:xfrm>
            <a:off x="5986650" y="386422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3">
            <a:alphaModFix/>
          </a:blip>
          <a:srcRect l="42256" t="45359" r="26713" b="17910"/>
          <a:stretch/>
        </p:blipFill>
        <p:spPr>
          <a:xfrm rot="10800000" flipH="1">
            <a:off x="-63699" y="4634801"/>
            <a:ext cx="726451" cy="5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4">
            <a:alphaModFix/>
          </a:blip>
          <a:srcRect l="14284" t="17956" r="33238" b="65115"/>
          <a:stretch/>
        </p:blipFill>
        <p:spPr>
          <a:xfrm rot="10800000">
            <a:off x="-94146" y="-99200"/>
            <a:ext cx="4024598" cy="1188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8871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/>
          </a:blip>
          <a:srcRect l="16802" t="15152" r="34535" b="64997"/>
          <a:stretch/>
        </p:blipFill>
        <p:spPr>
          <a:xfrm>
            <a:off x="22944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4676400" y="3430950"/>
            <a:ext cx="37539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 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35051E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5051E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ctrTitle"/>
          </p:nvPr>
        </p:nvSpPr>
        <p:spPr>
          <a:xfrm flipH="1">
            <a:off x="3915850" y="550750"/>
            <a:ext cx="4555200" cy="10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flipH="1">
            <a:off x="5166713" y="1491250"/>
            <a:ext cx="3263400" cy="11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2"/>
          </p:nvPr>
        </p:nvSpPr>
        <p:spPr>
          <a:xfrm>
            <a:off x="4774025" y="4126750"/>
            <a:ext cx="36561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6">
            <a:alphaModFix/>
          </a:blip>
          <a:srcRect l="25130" t="21764" r="9441" b="36510"/>
          <a:stretch/>
        </p:blipFill>
        <p:spPr>
          <a:xfrm rot="10800000" flipH="1">
            <a:off x="-83300" y="-81999"/>
            <a:ext cx="4100425" cy="129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7">
            <a:alphaModFix/>
          </a:blip>
          <a:srcRect l="14679" t="40722" r="46173" b="11221"/>
          <a:stretch/>
        </p:blipFill>
        <p:spPr>
          <a:xfrm rot="10800000">
            <a:off x="-100149" y="4335799"/>
            <a:ext cx="1464749" cy="80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8191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2">
            <a:alphaModFix/>
          </a:blip>
          <a:srcRect l="12957" t="17518" r="10689" b="16475"/>
          <a:stretch/>
        </p:blipFill>
        <p:spPr>
          <a:xfrm flipH="1">
            <a:off x="5292335" y="1142950"/>
            <a:ext cx="4471926" cy="456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2775338" y="2970637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2775338" y="3170525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 idx="2"/>
          </p:nvPr>
        </p:nvSpPr>
        <p:spPr>
          <a:xfrm>
            <a:off x="2775338" y="2012886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3"/>
          </p:nvPr>
        </p:nvSpPr>
        <p:spPr>
          <a:xfrm>
            <a:off x="2775338" y="2213228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title" idx="4"/>
          </p:nvPr>
        </p:nvSpPr>
        <p:spPr>
          <a:xfrm>
            <a:off x="2775338" y="1050350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5"/>
          </p:nvPr>
        </p:nvSpPr>
        <p:spPr>
          <a:xfrm>
            <a:off x="2775338" y="1248825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title" idx="6"/>
          </p:nvPr>
        </p:nvSpPr>
        <p:spPr>
          <a:xfrm>
            <a:off x="2775338" y="3934025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7"/>
          </p:nvPr>
        </p:nvSpPr>
        <p:spPr>
          <a:xfrm>
            <a:off x="2775338" y="4135450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 idx="8" hasCustomPrompt="1"/>
          </p:nvPr>
        </p:nvSpPr>
        <p:spPr>
          <a:xfrm>
            <a:off x="1796250" y="1136650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 idx="9" hasCustomPrompt="1"/>
          </p:nvPr>
        </p:nvSpPr>
        <p:spPr>
          <a:xfrm>
            <a:off x="1796250" y="2097000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 idx="13" hasCustomPrompt="1"/>
          </p:nvPr>
        </p:nvSpPr>
        <p:spPr>
          <a:xfrm>
            <a:off x="1796250" y="4056125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 idx="14" hasCustomPrompt="1"/>
          </p:nvPr>
        </p:nvSpPr>
        <p:spPr>
          <a:xfrm>
            <a:off x="1796250" y="3097475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3">
            <a:alphaModFix/>
          </a:blip>
          <a:srcRect l="7147" t="26592" r="40375" b="53912"/>
          <a:stretch/>
        </p:blipFill>
        <p:spPr>
          <a:xfrm rot="5400000" flipH="1">
            <a:off x="-2185600" y="2092075"/>
            <a:ext cx="5997150" cy="1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4">
            <a:alphaModFix/>
          </a:blip>
          <a:srcRect l="26360" t="63994" r="19019" b="8780"/>
          <a:stretch/>
        </p:blipFill>
        <p:spPr>
          <a:xfrm flipH="1">
            <a:off x="7742575" y="-76200"/>
            <a:ext cx="1475036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title" idx="15"/>
          </p:nvPr>
        </p:nvSpPr>
        <p:spPr>
          <a:xfrm>
            <a:off x="1711400" y="400259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0358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s">
  <p:cSld name="Title and bullet poin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713850" y="1115375"/>
            <a:ext cx="7575000" cy="3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2">
            <a:alphaModFix/>
          </a:blip>
          <a:srcRect l="42256" t="45359" r="26713" b="17910"/>
          <a:stretch/>
        </p:blipFill>
        <p:spPr>
          <a:xfrm>
            <a:off x="-63697" y="-90750"/>
            <a:ext cx="984276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3">
            <a:alphaModFix/>
          </a:blip>
          <a:srcRect l="10937" t="61417" r="22493" b="9634"/>
          <a:stretch/>
        </p:blipFill>
        <p:spPr>
          <a:xfrm rot="5400000" flipH="1">
            <a:off x="5722125" y="1781675"/>
            <a:ext cx="5361900" cy="155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4">
            <a:alphaModFix/>
          </a:blip>
          <a:srcRect l="14284" t="17956" r="33238" b="65115"/>
          <a:stretch/>
        </p:blipFill>
        <p:spPr>
          <a:xfrm flipH="1">
            <a:off x="-94146" y="4027475"/>
            <a:ext cx="4024598" cy="11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0889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/>
          <p:cNvPicPr preferRelativeResize="0"/>
          <p:nvPr/>
        </p:nvPicPr>
        <p:blipFill rotWithShape="1">
          <a:blip r:embed="rId2">
            <a:alphaModFix/>
          </a:blip>
          <a:srcRect l="27515" t="51709" r="27515" b="11559"/>
          <a:stretch/>
        </p:blipFill>
        <p:spPr>
          <a:xfrm>
            <a:off x="-63700" y="-90750"/>
            <a:ext cx="1426376" cy="4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3">
            <a:alphaModFix/>
          </a:blip>
          <a:srcRect l="27106" t="20508" r="6324" b="42567"/>
          <a:stretch/>
        </p:blipFill>
        <p:spPr>
          <a:xfrm rot="-5400000" flipH="1">
            <a:off x="6767188" y="-531238"/>
            <a:ext cx="1845575" cy="2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4">
            <a:alphaModFix/>
          </a:blip>
          <a:srcRect l="14284" t="17956" r="33238" b="65115"/>
          <a:stretch/>
        </p:blipFill>
        <p:spPr>
          <a:xfrm flipH="1">
            <a:off x="0" y="3415709"/>
            <a:ext cx="5849700" cy="1727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47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43" y="2427734"/>
            <a:ext cx="2170113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92765" y="2525682"/>
            <a:ext cx="1969901" cy="1342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979"/>
            <a:ext cx="9144000" cy="5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7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58804" y="469664"/>
            <a:ext cx="4085196" cy="130999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58804" y="1779662"/>
            <a:ext cx="40851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284380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843808" y="0"/>
            <a:ext cx="174699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988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58804" y="1909824"/>
            <a:ext cx="4085196" cy="130999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499992" cy="253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605500"/>
            <a:ext cx="4499992" cy="253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698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1826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689176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15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139702"/>
            <a:ext cx="45720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2715766"/>
            <a:ext cx="45720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101" name="Picture 5" descr="E:\002-KIMS BUSINESS\007-02-Fullslidesppt-Contents\20161206\02-\pencil-p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2678021" cy="5143500"/>
          </a:xfrm>
          <a:prstGeom prst="rect">
            <a:avLst/>
          </a:prstGeom>
          <a:solidFill>
            <a:srgbClr val="EC771B"/>
          </a:solidFill>
          <a:extLst/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979"/>
            <a:ext cx="9144000" cy="5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54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590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2613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5820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2322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433124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4493810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1"/>
            <a:ext cx="2520000" cy="1711155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2085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176692"/>
            <a:ext cx="1871760" cy="3051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176061"/>
            <a:ext cx="1871760" cy="30512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175430"/>
            <a:ext cx="1871760" cy="3051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174799"/>
            <a:ext cx="1871760" cy="3051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5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7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2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29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770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54" y="451443"/>
            <a:ext cx="3282039" cy="3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584771"/>
            <a:ext cx="2991584" cy="2076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295867"/>
            <a:ext cx="3055840" cy="2231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0679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9742"/>
            <a:ext cx="3600400" cy="18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0" y="2764640"/>
            <a:ext cx="1711407" cy="1249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5976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6604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557440"/>
            <a:ext cx="2592000" cy="40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9735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13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3816606" y="2514208"/>
            <a:ext cx="1296145" cy="2648247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979"/>
            <a:ext cx="9144000" cy="5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74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7818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664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638650"/>
            <a:ext cx="4320480" cy="4504851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1"/>
            <a:ext cx="3508370" cy="4339267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8324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502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68781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41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24611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73525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469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80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91988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xmlns="" id="{E81299D6-8AE9-46FC-B5BE-5AD543758D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27752" y="1630817"/>
            <a:ext cx="1026000" cy="102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xmlns="" id="{D1ABEA86-938E-4CE0-9392-807AB7E71F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27752" y="3270218"/>
            <a:ext cx="1026000" cy="102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xmlns="" id="{AB8E6650-9798-496B-A341-D82EE06103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197442" y="1630817"/>
            <a:ext cx="1026000" cy="102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xmlns="" id="{A2BF8B38-9CDE-4FA4-BEBF-2098F1B76A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97442" y="3270218"/>
            <a:ext cx="1026000" cy="102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xmlns="" id="{ED24B512-6D0F-4C7E-B16A-1FC9182380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61387" y="2147110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2284767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551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xmlns="" id="{D4DDBED3-725B-4B1F-B148-EC667C3F26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6382088" y="1761660"/>
            <a:ext cx="2762859" cy="33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A9C149B-011B-4621-A8F2-EB7B0444315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673597" y="2029674"/>
            <a:ext cx="1254388" cy="1989016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  <a:gd name="connsiteX0" fmla="*/ 0 w 1672517"/>
              <a:gd name="connsiteY0" fmla="*/ 0 h 2642293"/>
              <a:gd name="connsiteX1" fmla="*/ 1523565 w 1672517"/>
              <a:gd name="connsiteY1" fmla="*/ 45733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42293"/>
              <a:gd name="connsiteX1" fmla="*/ 1523565 w 1672517"/>
              <a:gd name="connsiteY1" fmla="*/ 16550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52021"/>
              <a:gd name="connsiteX1" fmla="*/ 1523565 w 1672517"/>
              <a:gd name="connsiteY1" fmla="*/ 16550 h 2652021"/>
              <a:gd name="connsiteX2" fmla="*/ 1672517 w 1672517"/>
              <a:gd name="connsiteY2" fmla="*/ 2609194 h 2652021"/>
              <a:gd name="connsiteX3" fmla="*/ 161364 w 1672517"/>
              <a:gd name="connsiteY3" fmla="*/ 2652021 h 2652021"/>
              <a:gd name="connsiteX4" fmla="*/ 0 w 1672517"/>
              <a:gd name="connsiteY4" fmla="*/ 0 h 26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52021">
                <a:moveTo>
                  <a:pt x="0" y="0"/>
                </a:moveTo>
                <a:lnTo>
                  <a:pt x="1523565" y="16550"/>
                </a:lnTo>
                <a:lnTo>
                  <a:pt x="1672517" y="2609194"/>
                </a:lnTo>
                <a:lnTo>
                  <a:pt x="161364" y="2652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ED990833-0CBB-4C78-8706-0571A6D34C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33091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947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xmlns="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9143999" cy="51435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0603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17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73150" y="-6269"/>
            <a:ext cx="2880000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ight Triangle 7"/>
          <p:cNvSpPr/>
          <p:nvPr userDrawn="1"/>
        </p:nvSpPr>
        <p:spPr>
          <a:xfrm rot="5400000">
            <a:off x="103500" y="-103500"/>
            <a:ext cx="621000" cy="828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334126" y="0"/>
            <a:ext cx="2809875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24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037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C56809D4-139D-46A4-95D4-28A24193D0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67620" y="1354935"/>
            <a:ext cx="2290731" cy="2759830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512B8526-6395-40A2-9FBE-B930B478136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85101" y="1354935"/>
            <a:ext cx="2290731" cy="2759830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382E9E28-B05C-40A5-AA83-1BD424FE70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415416" y="1354935"/>
            <a:ext cx="2290731" cy="2759830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5AC1333C-DE5D-4D51-8B20-FC7CB2F763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62151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408223" y="415276"/>
            <a:ext cx="2540554" cy="21064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048681" y="2616542"/>
            <a:ext cx="2540554" cy="210646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D96107BE-A57B-43A2-8162-9CC825B80B47}"/>
              </a:ext>
            </a:extLst>
          </p:cNvPr>
          <p:cNvSpPr/>
          <p:nvPr userDrawn="1"/>
        </p:nvSpPr>
        <p:spPr>
          <a:xfrm>
            <a:off x="6048681" y="415276"/>
            <a:ext cx="2540554" cy="21062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B278EEC4-D011-4897-80FB-FEE45D61C9CB}"/>
              </a:ext>
            </a:extLst>
          </p:cNvPr>
          <p:cNvSpPr/>
          <p:nvPr userDrawn="1"/>
        </p:nvSpPr>
        <p:spPr>
          <a:xfrm>
            <a:off x="3408223" y="2616776"/>
            <a:ext cx="2540554" cy="21062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9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979"/>
            <a:ext cx="9144000" cy="5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62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308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907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417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545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36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164766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013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en-US" altLang="ko-KR" sz="105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en-US" altLang="ko-KR" sz="105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latinLnBrk="0"/>
            <a:r>
              <a:rPr lang="en-US" altLang="ko-KR" sz="105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05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en-US" altLang="ko-KR" sz="105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05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latinLnBrk="0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531618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25605" y="945282"/>
            <a:ext cx="3780000" cy="37800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9541" y="411510"/>
            <a:ext cx="3780000" cy="37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9790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261198" y="405000"/>
            <a:ext cx="2901884" cy="1950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61198" y="2772585"/>
            <a:ext cx="2901884" cy="1950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40002" y="767664"/>
            <a:ext cx="2241000" cy="29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8212608" y="283500"/>
            <a:ext cx="6750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89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41" y="1077691"/>
            <a:ext cx="4268010" cy="1138017"/>
          </a:xfrm>
        </p:spPr>
        <p:txBody>
          <a:bodyPr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695" y="3822497"/>
            <a:ext cx="3275648" cy="712372"/>
          </a:xfrm>
        </p:spPr>
        <p:txBody>
          <a:bodyPr>
            <a:noAutofit/>
          </a:bodyPr>
          <a:lstStyle>
            <a:lvl1pPr marL="0" indent="0" algn="l">
              <a:buNone/>
              <a:defRPr sz="2100" b="0" i="0">
                <a:solidFill>
                  <a:schemeClr val="accent3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6051828" y="4066623"/>
            <a:ext cx="552505" cy="552505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6772470" y="2597723"/>
            <a:ext cx="2381485" cy="2210018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8282872" y="3424575"/>
            <a:ext cx="866861" cy="647764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8057746" y="-1266"/>
            <a:ext cx="1085957" cy="75254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4902585" y="-9526"/>
            <a:ext cx="3734168" cy="1600358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4889223" y="-9525"/>
            <a:ext cx="3772271" cy="1609883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9694" y="2569023"/>
            <a:ext cx="2721975" cy="712372"/>
          </a:xfrm>
        </p:spPr>
        <p:txBody>
          <a:bodyPr>
            <a:normAutofit/>
          </a:bodyPr>
          <a:lstStyle>
            <a:lvl1pPr marL="0" indent="0">
              <a:buNone/>
              <a:defRPr sz="21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671788" y="2343472"/>
            <a:ext cx="1618722" cy="1134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5862" y="3793409"/>
            <a:ext cx="536331" cy="712372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61215" y="0"/>
            <a:ext cx="5689443" cy="4462180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8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310" y="1779955"/>
            <a:ext cx="8453738" cy="1912185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5999116" y="1234012"/>
            <a:ext cx="3147553" cy="751229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9140190" y="1974491"/>
            <a:ext cx="3811" cy="19036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490" y="594879"/>
            <a:ext cx="6858000" cy="491716"/>
          </a:xfrm>
        </p:spPr>
        <p:txBody>
          <a:bodyPr anchor="b">
            <a:normAutofit/>
          </a:bodyPr>
          <a:lstStyle>
            <a:lvl1pPr algn="l">
              <a:defRPr sz="3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829" y="1407789"/>
            <a:ext cx="5132459" cy="372167"/>
          </a:xfrm>
        </p:spPr>
        <p:txBody>
          <a:bodyPr>
            <a:normAutofit/>
          </a:bodyPr>
          <a:lstStyle>
            <a:lvl1pPr marL="0" indent="0" algn="l">
              <a:buNone/>
              <a:defRPr sz="1350" b="1" i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2856261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677417" y="1163213"/>
            <a:ext cx="2455164" cy="1134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2924968" y="3497207"/>
            <a:ext cx="6219032" cy="570554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2932387" y="3499231"/>
            <a:ext cx="6207803" cy="192910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9140190" y="3499231"/>
            <a:ext cx="3811" cy="19035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2928925" y="3692141"/>
            <a:ext cx="6215075" cy="384817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898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291830"/>
            <a:ext cx="9144000" cy="18516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3628599"/>
            <a:ext cx="3115187" cy="11781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01118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586" y="0"/>
            <a:ext cx="2921125" cy="4242248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8B26E3-C9CA-4CFF-8221-19518F497FF4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="" id="{A9957602-C843-44E0-A93F-66AF5A6A0F0A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2518" y="681037"/>
            <a:ext cx="3377471" cy="5869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2931595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492975F-6F5D-4157-A751-54BACCCF1800}"/>
              </a:ext>
            </a:extLst>
          </p:cNvPr>
          <p:cNvSpPr/>
          <p:nvPr/>
        </p:nvSpPr>
        <p:spPr>
          <a:xfrm>
            <a:off x="4119110" y="-9506"/>
            <a:ext cx="409281" cy="2864968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6C50EDEB-35C1-4DED-A608-A0EAA8DE5404}"/>
              </a:ext>
            </a:extLst>
          </p:cNvPr>
          <p:cNvSpPr/>
          <p:nvPr/>
        </p:nvSpPr>
        <p:spPr>
          <a:xfrm>
            <a:off x="4109591" y="-9506"/>
            <a:ext cx="428318" cy="2874486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82518" y="1537857"/>
            <a:ext cx="3411140" cy="479762"/>
          </a:xfrm>
        </p:spPr>
        <p:txBody>
          <a:bodyPr>
            <a:normAutofit/>
          </a:bodyPr>
          <a:lstStyle>
            <a:lvl1pPr marL="0" indent="0">
              <a:buNone/>
              <a:defRPr sz="135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182518" y="2129785"/>
            <a:ext cx="3411140" cy="2187714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xmlns="" id="{827885C7-FA6F-4513-83BC-BEAD42F63D5B}"/>
              </a:ext>
            </a:extLst>
          </p:cNvPr>
          <p:cNvSpPr/>
          <p:nvPr userDrawn="1"/>
        </p:nvSpPr>
        <p:spPr>
          <a:xfrm>
            <a:off x="5236461" y="1295004"/>
            <a:ext cx="2838985" cy="123979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0961087-B677-45AC-8D02-FEE615D17609}"/>
              </a:ext>
            </a:extLst>
          </p:cNvPr>
          <p:cNvSpPr/>
          <p:nvPr userDrawn="1"/>
        </p:nvSpPr>
        <p:spPr>
          <a:xfrm>
            <a:off x="802028" y="-9506"/>
            <a:ext cx="751935" cy="160857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10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8828" y="1112757"/>
            <a:ext cx="4816056" cy="2578820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90" y="923925"/>
            <a:ext cx="3377471" cy="5869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2931595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551" y="2916888"/>
            <a:ext cx="3411140" cy="1281167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7810333" y="3324933"/>
            <a:ext cx="1336949" cy="22737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E46691B2-7AF3-4CAC-A285-36444A9101D9}"/>
              </a:ext>
            </a:extLst>
          </p:cNvPr>
          <p:cNvSpPr/>
          <p:nvPr userDrawn="1"/>
        </p:nvSpPr>
        <p:spPr>
          <a:xfrm>
            <a:off x="9144885" y="3117451"/>
            <a:ext cx="2398" cy="18948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FE8ACF66-A148-4D4F-A35C-837CDC6B154D}"/>
              </a:ext>
            </a:extLst>
          </p:cNvPr>
          <p:cNvSpPr/>
          <p:nvPr userDrawn="1"/>
        </p:nvSpPr>
        <p:spPr>
          <a:xfrm>
            <a:off x="9144885" y="3511570"/>
            <a:ext cx="2398" cy="18948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08336" y="1781176"/>
            <a:ext cx="3424238" cy="526256"/>
          </a:xfrm>
        </p:spPr>
        <p:txBody>
          <a:bodyPr>
            <a:noAutofit/>
          </a:bodyPr>
          <a:lstStyle>
            <a:lvl1pPr marL="0" indent="0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xmlns="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337" y="2373976"/>
            <a:ext cx="3437335" cy="517144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665687" y="1534247"/>
            <a:ext cx="2838985" cy="123979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7812706" y="3120769"/>
            <a:ext cx="1338848" cy="407381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6455318" y="3328249"/>
            <a:ext cx="2696688" cy="691601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89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F44C9A9-0E74-4918-9B66-273196D2956C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4FD74D9D-1BEE-4A13-ABAA-5FBA5C4D1BFA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85788"/>
            <a:ext cx="7886700" cy="507206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964" y="2219695"/>
            <a:ext cx="3137738" cy="273844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0" y="1423988"/>
            <a:ext cx="7886699" cy="526256"/>
          </a:xfrm>
        </p:spPr>
        <p:txBody>
          <a:bodyPr>
            <a:noAutofit/>
          </a:bodyPr>
          <a:lstStyle>
            <a:lvl1pPr marL="0" indent="0" algn="ctr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xmlns="" id="{258EB2BC-F42B-4177-83EB-F2D2BF76129C}"/>
              </a:ext>
            </a:extLst>
          </p:cNvPr>
          <p:cNvSpPr/>
          <p:nvPr userDrawn="1"/>
        </p:nvSpPr>
        <p:spPr>
          <a:xfrm>
            <a:off x="2264283" y="1187270"/>
            <a:ext cx="4615434" cy="1134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16970" y="2219695"/>
            <a:ext cx="3137738" cy="273844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484" y="2470684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3"/>
              </a:buCl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0489" y="2470684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3"/>
              </a:buCl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F4C9083C-573A-4951-8064-8A2074E45857}"/>
              </a:ext>
            </a:extLst>
          </p:cNvPr>
          <p:cNvGrpSpPr/>
          <p:nvPr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196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BE8D45D-1E08-4F59-96CC-EA53D7CA6AB0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8E968353-82DA-42A2-88B6-AEFCF124AF4E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2065" y="1106227"/>
            <a:ext cx="3296444" cy="507206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7417" y="1944427"/>
            <a:ext cx="4223164" cy="526256"/>
          </a:xfrm>
        </p:spPr>
        <p:txBody>
          <a:bodyPr>
            <a:noAutofit/>
          </a:bodyPr>
          <a:lstStyle>
            <a:lvl1pPr marL="0" indent="0" algn="l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594789" y="2789571"/>
            <a:ext cx="1198417" cy="27384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4790" y="2993031"/>
            <a:ext cx="1198417" cy="273844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3"/>
              </a:buClr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594808" y="3338619"/>
            <a:ext cx="1198417" cy="27384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94809" y="3542080"/>
            <a:ext cx="1198417" cy="273844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3"/>
              </a:buClr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49425" y="2789571"/>
            <a:ext cx="1198417" cy="27384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9425" y="2993031"/>
            <a:ext cx="1198417" cy="273844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3"/>
              </a:buClr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049443" y="3338619"/>
            <a:ext cx="1198417" cy="27384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49444" y="3542080"/>
            <a:ext cx="1198417" cy="273844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3"/>
              </a:buClr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504060" y="2789571"/>
            <a:ext cx="1198417" cy="27384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04061" y="2993031"/>
            <a:ext cx="1198417" cy="273844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3"/>
              </a:buClr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7504079" y="3338619"/>
            <a:ext cx="1198417" cy="27384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04080" y="3542080"/>
            <a:ext cx="1198417" cy="273844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3"/>
              </a:buClr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83419" y="681038"/>
            <a:ext cx="3213497" cy="32742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D0A213E0-4DC9-4F6A-98B8-21DE9AE2D9B0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xmlns="" id="{33AA43FA-C2DC-406C-BFE6-A2A804112236}"/>
              </a:ext>
            </a:extLst>
          </p:cNvPr>
          <p:cNvSpPr/>
          <p:nvPr/>
        </p:nvSpPr>
        <p:spPr>
          <a:xfrm>
            <a:off x="4298865" y="1700910"/>
            <a:ext cx="2262656" cy="123979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24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xmlns="" id="{F21AF1E2-466C-487E-86AF-CA6FFFCA2720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xmlns="" id="{531F1BC1-79BD-45BA-B27E-7A2C62A65EC9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08" y="1601007"/>
            <a:ext cx="2552481" cy="507206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7054" y="2439206"/>
            <a:ext cx="2547128" cy="1385049"/>
          </a:xfrm>
        </p:spPr>
        <p:txBody>
          <a:bodyPr>
            <a:noAutofit/>
          </a:bodyPr>
          <a:lstStyle>
            <a:lvl1pPr marL="0" indent="0" algn="l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xmlns="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3543300" y="1119911"/>
            <a:ext cx="4920854" cy="288535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xmlns="" id="{2B29CFAD-7DFA-43C8-BC78-F666303C4A65}"/>
              </a:ext>
            </a:extLst>
          </p:cNvPr>
          <p:cNvGrpSpPr/>
          <p:nvPr userDrawn="1"/>
        </p:nvGrpSpPr>
        <p:grpSpPr>
          <a:xfrm flipH="1">
            <a:off x="-2608" y="0"/>
            <a:ext cx="1641600" cy="1450346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xmlns="" id="{A1820133-6B1B-4297-8A79-2E89B2C7199B}"/>
              </a:ext>
            </a:extLst>
          </p:cNvPr>
          <p:cNvSpPr/>
          <p:nvPr/>
        </p:nvSpPr>
        <p:spPr>
          <a:xfrm>
            <a:off x="671745" y="2184121"/>
            <a:ext cx="2086425" cy="123979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1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9142995" cy="4177124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3A0902BC-58E0-4395-9D80-6CF5CA0FAAB0}"/>
              </a:ext>
            </a:extLst>
          </p:cNvPr>
          <p:cNvSpPr/>
          <p:nvPr/>
        </p:nvSpPr>
        <p:spPr>
          <a:xfrm>
            <a:off x="5509387" y="-9526"/>
            <a:ext cx="3638909" cy="1724195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5DCE3DA5-C000-4DAD-8FCD-9A285AB48C83}"/>
              </a:ext>
            </a:extLst>
          </p:cNvPr>
          <p:cNvSpPr/>
          <p:nvPr/>
        </p:nvSpPr>
        <p:spPr>
          <a:xfrm>
            <a:off x="7336729" y="343886"/>
            <a:ext cx="1809929" cy="1933766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EAE88C29-9AC8-4A6D-9141-98B2210C7466}"/>
              </a:ext>
            </a:extLst>
          </p:cNvPr>
          <p:cNvSpPr/>
          <p:nvPr/>
        </p:nvSpPr>
        <p:spPr>
          <a:xfrm>
            <a:off x="-9526" y="1766872"/>
            <a:ext cx="2143336" cy="1724195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F8CA5B8-0BAD-4554-87FE-E0910E6CD5C5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="" id="{12CBB0CF-5FCC-4507-BD7B-C02386D2A23C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62397"/>
            <a:ext cx="7886700" cy="58697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7" y="4348327"/>
            <a:ext cx="1791083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9740" y="4289108"/>
            <a:ext cx="5524520" cy="709899"/>
          </a:xfrm>
        </p:spPr>
        <p:txBody>
          <a:bodyPr>
            <a:noAutofit/>
          </a:bodyPr>
          <a:lstStyle>
            <a:lvl1pPr marL="0" indent="0" algn="ctr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71875" y="3866580"/>
            <a:ext cx="2000250" cy="104927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FBE26926-54A6-49D3-95EA-F31F133A0E3B}"/>
              </a:ext>
            </a:extLst>
          </p:cNvPr>
          <p:cNvSpPr/>
          <p:nvPr/>
        </p:nvSpPr>
        <p:spPr>
          <a:xfrm>
            <a:off x="6619575" y="1533676"/>
            <a:ext cx="552505" cy="552505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C3AFCA09-1411-4603-AEED-DBD79C4BE2CA}"/>
              </a:ext>
            </a:extLst>
          </p:cNvPr>
          <p:cNvSpPr/>
          <p:nvPr/>
        </p:nvSpPr>
        <p:spPr>
          <a:xfrm>
            <a:off x="6607667" y="1521769"/>
            <a:ext cx="581082" cy="581082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7E4E0103-B430-4F31-B26F-21E197A41135}"/>
              </a:ext>
            </a:extLst>
          </p:cNvPr>
          <p:cNvSpPr/>
          <p:nvPr/>
        </p:nvSpPr>
        <p:spPr>
          <a:xfrm>
            <a:off x="5497454" y="-7145"/>
            <a:ext cx="3648434" cy="1733721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65525C01-736F-4E07-B20A-72ABE0F38C9F}"/>
              </a:ext>
            </a:extLst>
          </p:cNvPr>
          <p:cNvSpPr/>
          <p:nvPr/>
        </p:nvSpPr>
        <p:spPr>
          <a:xfrm>
            <a:off x="7325212" y="331979"/>
            <a:ext cx="1819454" cy="1952817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49472789-B79C-464F-9D88-E51F8B5062D3}"/>
              </a:ext>
            </a:extLst>
          </p:cNvPr>
          <p:cNvSpPr/>
          <p:nvPr userDrawn="1"/>
        </p:nvSpPr>
        <p:spPr>
          <a:xfrm>
            <a:off x="-7144" y="1755238"/>
            <a:ext cx="2152862" cy="1905188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38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D823940-1850-4484-BDCE-3D9B898D6787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xmlns="" id="{6FFA8582-48C8-4154-ACF0-5F6412FAAE0C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xmlns="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83419" y="681038"/>
            <a:ext cx="7777163" cy="34956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7" y="4348327"/>
            <a:ext cx="1791083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8EAB5B0-43C3-4F9F-98FF-253CBE6C9668}"/>
              </a:ext>
            </a:extLst>
          </p:cNvPr>
          <p:cNvSpPr/>
          <p:nvPr/>
        </p:nvSpPr>
        <p:spPr>
          <a:xfrm>
            <a:off x="6605571" y="1502843"/>
            <a:ext cx="581401" cy="581082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6A97B71-3A84-4844-BDB5-E3F77302BBC0}"/>
              </a:ext>
            </a:extLst>
          </p:cNvPr>
          <p:cNvSpPr/>
          <p:nvPr userDrawn="1"/>
        </p:nvSpPr>
        <p:spPr>
          <a:xfrm>
            <a:off x="7335034" y="323055"/>
            <a:ext cx="1810922" cy="1933766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30939C4-65C9-4508-8EFE-F715B9946844}"/>
              </a:ext>
            </a:extLst>
          </p:cNvPr>
          <p:cNvSpPr/>
          <p:nvPr/>
        </p:nvSpPr>
        <p:spPr>
          <a:xfrm>
            <a:off x="7322081" y="307813"/>
            <a:ext cx="1829983" cy="1962344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759BB951-621D-4456-A832-116187764B2E}"/>
              </a:ext>
            </a:extLst>
          </p:cNvPr>
          <p:cNvSpPr/>
          <p:nvPr userDrawn="1"/>
        </p:nvSpPr>
        <p:spPr>
          <a:xfrm>
            <a:off x="5505736" y="-12258"/>
            <a:ext cx="3640904" cy="1705143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F8008CE-2F0A-4568-9C4A-C347A4880513}"/>
              </a:ext>
            </a:extLst>
          </p:cNvPr>
          <p:cNvSpPr/>
          <p:nvPr userDrawn="1"/>
        </p:nvSpPr>
        <p:spPr>
          <a:xfrm>
            <a:off x="5495668" y="-12258"/>
            <a:ext cx="3650435" cy="1724195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0" y="4280359"/>
            <a:ext cx="5524520" cy="640495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23A17C7-5A8B-4D9D-AC8A-2486018F3FB8}"/>
              </a:ext>
            </a:extLst>
          </p:cNvPr>
          <p:cNvGrpSpPr/>
          <p:nvPr userDrawn="1"/>
        </p:nvGrpSpPr>
        <p:grpSpPr>
          <a:xfrm>
            <a:off x="-14099" y="1739454"/>
            <a:ext cx="2163177" cy="2118627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0751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33892" y="1"/>
            <a:ext cx="5207252" cy="4450966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208" y="339788"/>
            <a:ext cx="7886700" cy="9941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9E3EED1-7BB3-4B75-BCA9-1C1223740B3C}"/>
              </a:ext>
            </a:extLst>
          </p:cNvPr>
          <p:cNvSpPr/>
          <p:nvPr/>
        </p:nvSpPr>
        <p:spPr>
          <a:xfrm>
            <a:off x="6528440" y="4067180"/>
            <a:ext cx="552450" cy="55245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9016A5F-A55B-4605-B66C-5C6E2BF4919F}"/>
              </a:ext>
            </a:extLst>
          </p:cNvPr>
          <p:cNvSpPr/>
          <p:nvPr/>
        </p:nvSpPr>
        <p:spPr>
          <a:xfrm>
            <a:off x="7244572" y="2832740"/>
            <a:ext cx="1905000" cy="1971675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316" y="2966749"/>
            <a:ext cx="3275648" cy="393533"/>
          </a:xfrm>
        </p:spPr>
        <p:txBody>
          <a:bodyPr>
            <a:noAutofit/>
          </a:bodyPr>
          <a:lstStyle>
            <a:lvl1pPr marL="0" indent="0" algn="l">
              <a:buNone/>
              <a:defRPr sz="210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316" y="3475021"/>
            <a:ext cx="3275648" cy="273844"/>
          </a:xfrm>
        </p:spPr>
        <p:txBody>
          <a:bodyPr>
            <a:noAutofit/>
          </a:bodyPr>
          <a:lstStyle>
            <a:lvl1pPr marL="0" indent="0" algn="l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16" y="3669732"/>
            <a:ext cx="3275648" cy="273844"/>
          </a:xfrm>
        </p:spPr>
        <p:txBody>
          <a:bodyPr>
            <a:noAutofit/>
          </a:bodyPr>
          <a:lstStyle>
            <a:lvl1pPr marL="0" indent="0" algn="l">
              <a:buNone/>
              <a:defRPr sz="1875" b="1" i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316" y="4000725"/>
            <a:ext cx="3275648" cy="273844"/>
          </a:xfrm>
        </p:spPr>
        <p:txBody>
          <a:bodyPr>
            <a:noAutofit/>
          </a:bodyPr>
          <a:lstStyle>
            <a:lvl1pPr marL="0" indent="0" algn="l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316" y="4195436"/>
            <a:ext cx="3275648" cy="273844"/>
          </a:xfrm>
        </p:spPr>
        <p:txBody>
          <a:bodyPr>
            <a:noAutofit/>
          </a:bodyPr>
          <a:lstStyle>
            <a:lvl1pPr marL="0" indent="0" algn="l">
              <a:buNone/>
              <a:defRPr sz="1875" b="1" i="0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xmlns="" id="{7E62A657-0B76-4081-A698-3C47F1AFC78E}"/>
              </a:ext>
            </a:extLst>
          </p:cNvPr>
          <p:cNvSpPr/>
          <p:nvPr/>
        </p:nvSpPr>
        <p:spPr>
          <a:xfrm>
            <a:off x="675733" y="1171167"/>
            <a:ext cx="2230418" cy="123979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C51D0359-A547-4B21-8850-06B9F1CDF9CE}"/>
              </a:ext>
            </a:extLst>
          </p:cNvPr>
          <p:cNvSpPr/>
          <p:nvPr userDrawn="1"/>
        </p:nvSpPr>
        <p:spPr>
          <a:xfrm>
            <a:off x="5379309" y="-9521"/>
            <a:ext cx="3733800" cy="16002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752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41" y="1077691"/>
            <a:ext cx="4268010" cy="1138017"/>
          </a:xfrm>
        </p:spPr>
        <p:txBody>
          <a:bodyPr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6051828" y="4066623"/>
            <a:ext cx="552505" cy="552505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6772470" y="2597723"/>
            <a:ext cx="2381485" cy="2210018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8282872" y="3424575"/>
            <a:ext cx="866861" cy="647764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8057746" y="-1266"/>
            <a:ext cx="1085957" cy="75254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4902585" y="-9526"/>
            <a:ext cx="3734168" cy="1600358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4889223" y="-9525"/>
            <a:ext cx="3772271" cy="1609883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671788" y="2343472"/>
            <a:ext cx="1618722" cy="1134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5862" y="3793409"/>
            <a:ext cx="536331" cy="712372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941" y="2571750"/>
            <a:ext cx="2721975" cy="7096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171450" lvl="0" indent="-17145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15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5999116" y="1234012"/>
            <a:ext cx="3147553" cy="751229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9140190" y="1974491"/>
            <a:ext cx="3811" cy="19036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490" y="594879"/>
            <a:ext cx="6858000" cy="491716"/>
          </a:xfrm>
        </p:spPr>
        <p:txBody>
          <a:bodyPr anchor="b">
            <a:normAutofit/>
          </a:bodyPr>
          <a:lstStyle>
            <a:lvl1pPr algn="l">
              <a:defRPr sz="3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829" y="1407789"/>
            <a:ext cx="5132459" cy="372167"/>
          </a:xfrm>
        </p:spPr>
        <p:txBody>
          <a:bodyPr>
            <a:normAutofit/>
          </a:bodyPr>
          <a:lstStyle>
            <a:lvl1pPr marL="0" indent="0" algn="l">
              <a:buNone/>
              <a:defRPr sz="1350" b="1" i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677417" y="1163213"/>
            <a:ext cx="2455164" cy="1134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2924968" y="3497207"/>
            <a:ext cx="6219032" cy="570554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2932387" y="3499231"/>
            <a:ext cx="6207803" cy="192910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9140190" y="3499231"/>
            <a:ext cx="3811" cy="19035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2928925" y="3692141"/>
            <a:ext cx="6215075" cy="384817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1924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5536" y="159482"/>
            <a:ext cx="8352928" cy="48245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588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0195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969351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825">
                <a:solidFill>
                  <a:schemeClr val="tx1"/>
                </a:solidFill>
              </a:defRPr>
            </a:lvl4pPr>
            <a:lvl5pPr>
              <a:defRPr sz="8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787889" cy="7091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628650" y="1119393"/>
            <a:ext cx="4615434" cy="1134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7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787889" cy="7091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628650" y="1119393"/>
            <a:ext cx="4615434" cy="1134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369218"/>
            <a:ext cx="3868340" cy="315813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742594"/>
            <a:ext cx="3868340" cy="254066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825">
                <a:solidFill>
                  <a:schemeClr val="tx1"/>
                </a:solidFill>
              </a:defRPr>
            </a:lvl4pPr>
            <a:lvl5pPr>
              <a:defRPr sz="8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71600"/>
            <a:ext cx="3887391" cy="313431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42594"/>
            <a:ext cx="3887391" cy="254066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825">
                <a:solidFill>
                  <a:schemeClr val="tx1"/>
                </a:solidFill>
              </a:defRPr>
            </a:lvl4pPr>
            <a:lvl5pPr>
              <a:defRPr sz="8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0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787889" cy="7091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628650" y="1119393"/>
            <a:ext cx="4615434" cy="1134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9140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825">
                <a:solidFill>
                  <a:schemeClr val="tx1"/>
                </a:solidFill>
              </a:defRPr>
            </a:lvl4pPr>
            <a:lvl5pPr>
              <a:defRPr sz="8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582" y="1369218"/>
            <a:ext cx="3886200" cy="29469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825">
                <a:solidFill>
                  <a:schemeClr val="tx1"/>
                </a:solidFill>
              </a:defRPr>
            </a:lvl4pPr>
            <a:lvl5pPr>
              <a:defRPr sz="8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79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31892" y="399390"/>
            <a:ext cx="4812108" cy="3401119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2931595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7810333" y="3324933"/>
            <a:ext cx="1336949" cy="22737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665687" y="1534247"/>
            <a:ext cx="2838985" cy="123979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7812706" y="3120769"/>
            <a:ext cx="1338848" cy="407381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6455318" y="3328249"/>
            <a:ext cx="2696688" cy="691601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08204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67525"/>
            <a:ext cx="2949178" cy="263421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90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2931595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7810333" y="3324933"/>
            <a:ext cx="1336949" cy="22737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665687" y="1534247"/>
            <a:ext cx="2838985" cy="123979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7812706" y="3120769"/>
            <a:ext cx="1338848" cy="407381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6455318" y="3328249"/>
            <a:ext cx="2696688" cy="691601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08204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67525"/>
            <a:ext cx="2949178" cy="263421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1"/>
            <a:ext cx="4989909" cy="40528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09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 userDrawn="1"/>
        </p:nvSpPr>
        <p:spPr>
          <a:xfrm>
            <a:off x="628650" y="1119393"/>
            <a:ext cx="4615434" cy="1134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787889" cy="7091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98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atinLnBrk="0"/>
              <a:endParaRPr lang="ru-RU" sz="135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292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2953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1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8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6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7207" y="1259198"/>
            <a:ext cx="2375807" cy="3416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016871" y="1258740"/>
            <a:ext cx="1800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46664" y="1258740"/>
            <a:ext cx="1800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76456" y="1258740"/>
            <a:ext cx="1800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016871" y="3723878"/>
            <a:ext cx="1800000" cy="9516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4946664" y="3723878"/>
            <a:ext cx="1800000" cy="9516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876456" y="3723878"/>
            <a:ext cx="1800000" cy="9516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802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93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398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22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338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35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30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83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276371D3-4FF4-4780-8DCC-1A9DD3FBADB1}"/>
              </a:ext>
            </a:extLst>
          </p:cNvPr>
          <p:cNvSpPr/>
          <p:nvPr/>
        </p:nvSpPr>
        <p:spPr>
          <a:xfrm>
            <a:off x="3" y="7742"/>
            <a:ext cx="9148145" cy="5143500"/>
          </a:xfrm>
          <a:custGeom>
            <a:avLst/>
            <a:gdLst>
              <a:gd name="connsiteX0" fmla="*/ 488332 w 18296289"/>
              <a:gd name="connsiteY0" fmla="*/ 6 h 10287000"/>
              <a:gd name="connsiteX1" fmla="*/ 716342 w 18296289"/>
              <a:gd name="connsiteY1" fmla="*/ 6 h 10287000"/>
              <a:gd name="connsiteX2" fmla="*/ 716342 w 18296289"/>
              <a:gd name="connsiteY2" fmla="*/ 10287000 h 10287000"/>
              <a:gd name="connsiteX3" fmla="*/ 488332 w 18296289"/>
              <a:gd name="connsiteY3" fmla="*/ 10287000 h 10287000"/>
              <a:gd name="connsiteX4" fmla="*/ 0 w 18296289"/>
              <a:gd name="connsiteY4" fmla="*/ 6 h 10287000"/>
              <a:gd name="connsiteX5" fmla="*/ 228011 w 18296289"/>
              <a:gd name="connsiteY5" fmla="*/ 6 h 10287000"/>
              <a:gd name="connsiteX6" fmla="*/ 228011 w 18296289"/>
              <a:gd name="connsiteY6" fmla="*/ 10287000 h 10287000"/>
              <a:gd name="connsiteX7" fmla="*/ 0 w 18296289"/>
              <a:gd name="connsiteY7" fmla="*/ 10287000 h 10287000"/>
              <a:gd name="connsiteX8" fmla="*/ 976663 w 18296289"/>
              <a:gd name="connsiteY8" fmla="*/ 5 h 10287000"/>
              <a:gd name="connsiteX9" fmla="*/ 1204675 w 18296289"/>
              <a:gd name="connsiteY9" fmla="*/ 5 h 10287000"/>
              <a:gd name="connsiteX10" fmla="*/ 1204675 w 18296289"/>
              <a:gd name="connsiteY10" fmla="*/ 10287000 h 10287000"/>
              <a:gd name="connsiteX11" fmla="*/ 976663 w 18296289"/>
              <a:gd name="connsiteY11" fmla="*/ 10287000 h 10287000"/>
              <a:gd name="connsiteX12" fmla="*/ 1464995 w 18296289"/>
              <a:gd name="connsiteY12" fmla="*/ 5 h 10287000"/>
              <a:gd name="connsiteX13" fmla="*/ 1693006 w 18296289"/>
              <a:gd name="connsiteY13" fmla="*/ 5 h 10287000"/>
              <a:gd name="connsiteX14" fmla="*/ 1693006 w 18296289"/>
              <a:gd name="connsiteY14" fmla="*/ 10287000 h 10287000"/>
              <a:gd name="connsiteX15" fmla="*/ 1464995 w 18296289"/>
              <a:gd name="connsiteY15" fmla="*/ 10287000 h 10287000"/>
              <a:gd name="connsiteX16" fmla="*/ 1953326 w 18296289"/>
              <a:gd name="connsiteY16" fmla="*/ 5 h 10287000"/>
              <a:gd name="connsiteX17" fmla="*/ 2181338 w 18296289"/>
              <a:gd name="connsiteY17" fmla="*/ 5 h 10287000"/>
              <a:gd name="connsiteX18" fmla="*/ 2181338 w 18296289"/>
              <a:gd name="connsiteY18" fmla="*/ 10287000 h 10287000"/>
              <a:gd name="connsiteX19" fmla="*/ 1953326 w 18296289"/>
              <a:gd name="connsiteY19" fmla="*/ 10287000 h 10287000"/>
              <a:gd name="connsiteX20" fmla="*/ 2441658 w 18296289"/>
              <a:gd name="connsiteY20" fmla="*/ 5 h 10287000"/>
              <a:gd name="connsiteX21" fmla="*/ 2669670 w 18296289"/>
              <a:gd name="connsiteY21" fmla="*/ 5 h 10287000"/>
              <a:gd name="connsiteX22" fmla="*/ 2669670 w 18296289"/>
              <a:gd name="connsiteY22" fmla="*/ 10287000 h 10287000"/>
              <a:gd name="connsiteX23" fmla="*/ 2441658 w 18296289"/>
              <a:gd name="connsiteY23" fmla="*/ 10287000 h 10287000"/>
              <a:gd name="connsiteX24" fmla="*/ 2929991 w 18296289"/>
              <a:gd name="connsiteY24" fmla="*/ 5 h 10287000"/>
              <a:gd name="connsiteX25" fmla="*/ 3158002 w 18296289"/>
              <a:gd name="connsiteY25" fmla="*/ 5 h 10287000"/>
              <a:gd name="connsiteX26" fmla="*/ 3158002 w 18296289"/>
              <a:gd name="connsiteY26" fmla="*/ 10287000 h 10287000"/>
              <a:gd name="connsiteX27" fmla="*/ 2929991 w 18296289"/>
              <a:gd name="connsiteY27" fmla="*/ 10287000 h 10287000"/>
              <a:gd name="connsiteX28" fmla="*/ 3418323 w 18296289"/>
              <a:gd name="connsiteY28" fmla="*/ 5 h 10287000"/>
              <a:gd name="connsiteX29" fmla="*/ 3646334 w 18296289"/>
              <a:gd name="connsiteY29" fmla="*/ 5 h 10287000"/>
              <a:gd name="connsiteX30" fmla="*/ 3646334 w 18296289"/>
              <a:gd name="connsiteY30" fmla="*/ 10287000 h 10287000"/>
              <a:gd name="connsiteX31" fmla="*/ 3418323 w 18296289"/>
              <a:gd name="connsiteY31" fmla="*/ 10287000 h 10287000"/>
              <a:gd name="connsiteX32" fmla="*/ 3906655 w 18296289"/>
              <a:gd name="connsiteY32" fmla="*/ 5 h 10287000"/>
              <a:gd name="connsiteX33" fmla="*/ 4134665 w 18296289"/>
              <a:gd name="connsiteY33" fmla="*/ 5 h 10287000"/>
              <a:gd name="connsiteX34" fmla="*/ 4134665 w 18296289"/>
              <a:gd name="connsiteY34" fmla="*/ 10287000 h 10287000"/>
              <a:gd name="connsiteX35" fmla="*/ 3906655 w 18296289"/>
              <a:gd name="connsiteY35" fmla="*/ 10287000 h 10287000"/>
              <a:gd name="connsiteX36" fmla="*/ 4394985 w 18296289"/>
              <a:gd name="connsiteY36" fmla="*/ 4 h 10287000"/>
              <a:gd name="connsiteX37" fmla="*/ 4622994 w 18296289"/>
              <a:gd name="connsiteY37" fmla="*/ 4 h 10287000"/>
              <a:gd name="connsiteX38" fmla="*/ 4622994 w 18296289"/>
              <a:gd name="connsiteY38" fmla="*/ 10287000 h 10287000"/>
              <a:gd name="connsiteX39" fmla="*/ 4394985 w 18296289"/>
              <a:gd name="connsiteY39" fmla="*/ 10287000 h 10287000"/>
              <a:gd name="connsiteX40" fmla="*/ 4883318 w 18296289"/>
              <a:gd name="connsiteY40" fmla="*/ 4 h 10287000"/>
              <a:gd name="connsiteX41" fmla="*/ 5111327 w 18296289"/>
              <a:gd name="connsiteY41" fmla="*/ 4 h 10287000"/>
              <a:gd name="connsiteX42" fmla="*/ 5111327 w 18296289"/>
              <a:gd name="connsiteY42" fmla="*/ 10287000 h 10287000"/>
              <a:gd name="connsiteX43" fmla="*/ 4883318 w 18296289"/>
              <a:gd name="connsiteY43" fmla="*/ 10287000 h 10287000"/>
              <a:gd name="connsiteX44" fmla="*/ 5371649 w 18296289"/>
              <a:gd name="connsiteY44" fmla="*/ 4 h 10287000"/>
              <a:gd name="connsiteX45" fmla="*/ 5599660 w 18296289"/>
              <a:gd name="connsiteY45" fmla="*/ 4 h 10287000"/>
              <a:gd name="connsiteX46" fmla="*/ 5599660 w 18296289"/>
              <a:gd name="connsiteY46" fmla="*/ 10287000 h 10287000"/>
              <a:gd name="connsiteX47" fmla="*/ 5371649 w 18296289"/>
              <a:gd name="connsiteY47" fmla="*/ 10287000 h 10287000"/>
              <a:gd name="connsiteX48" fmla="*/ 5859980 w 18296289"/>
              <a:gd name="connsiteY48" fmla="*/ 4 h 10287000"/>
              <a:gd name="connsiteX49" fmla="*/ 6087990 w 18296289"/>
              <a:gd name="connsiteY49" fmla="*/ 4 h 10287000"/>
              <a:gd name="connsiteX50" fmla="*/ 6087990 w 18296289"/>
              <a:gd name="connsiteY50" fmla="*/ 10287000 h 10287000"/>
              <a:gd name="connsiteX51" fmla="*/ 5859980 w 18296289"/>
              <a:gd name="connsiteY51" fmla="*/ 10287000 h 10287000"/>
              <a:gd name="connsiteX52" fmla="*/ 6348314 w 18296289"/>
              <a:gd name="connsiteY52" fmla="*/ 4 h 10287000"/>
              <a:gd name="connsiteX53" fmla="*/ 6576324 w 18296289"/>
              <a:gd name="connsiteY53" fmla="*/ 4 h 10287000"/>
              <a:gd name="connsiteX54" fmla="*/ 6576324 w 18296289"/>
              <a:gd name="connsiteY54" fmla="*/ 10287000 h 10287000"/>
              <a:gd name="connsiteX55" fmla="*/ 6348314 w 18296289"/>
              <a:gd name="connsiteY55" fmla="*/ 10287000 h 10287000"/>
              <a:gd name="connsiteX56" fmla="*/ 6836644 w 18296289"/>
              <a:gd name="connsiteY56" fmla="*/ 4 h 10287000"/>
              <a:gd name="connsiteX57" fmla="*/ 7064654 w 18296289"/>
              <a:gd name="connsiteY57" fmla="*/ 4 h 10287000"/>
              <a:gd name="connsiteX58" fmla="*/ 7064654 w 18296289"/>
              <a:gd name="connsiteY58" fmla="*/ 10287000 h 10287000"/>
              <a:gd name="connsiteX59" fmla="*/ 6836644 w 18296289"/>
              <a:gd name="connsiteY59" fmla="*/ 10287000 h 10287000"/>
              <a:gd name="connsiteX60" fmla="*/ 7324976 w 18296289"/>
              <a:gd name="connsiteY60" fmla="*/ 3 h 10287000"/>
              <a:gd name="connsiteX61" fmla="*/ 7552987 w 18296289"/>
              <a:gd name="connsiteY61" fmla="*/ 3 h 10287000"/>
              <a:gd name="connsiteX62" fmla="*/ 7552987 w 18296289"/>
              <a:gd name="connsiteY62" fmla="*/ 10287000 h 10287000"/>
              <a:gd name="connsiteX63" fmla="*/ 7324976 w 18296289"/>
              <a:gd name="connsiteY63" fmla="*/ 10287000 h 10287000"/>
              <a:gd name="connsiteX64" fmla="*/ 7813308 w 18296289"/>
              <a:gd name="connsiteY64" fmla="*/ 3 h 10287000"/>
              <a:gd name="connsiteX65" fmla="*/ 8041318 w 18296289"/>
              <a:gd name="connsiteY65" fmla="*/ 3 h 10287000"/>
              <a:gd name="connsiteX66" fmla="*/ 8041318 w 18296289"/>
              <a:gd name="connsiteY66" fmla="*/ 10287000 h 10287000"/>
              <a:gd name="connsiteX67" fmla="*/ 7813308 w 18296289"/>
              <a:gd name="connsiteY67" fmla="*/ 10287000 h 10287000"/>
              <a:gd name="connsiteX68" fmla="*/ 8301639 w 18296289"/>
              <a:gd name="connsiteY68" fmla="*/ 3 h 10287000"/>
              <a:gd name="connsiteX69" fmla="*/ 8529649 w 18296289"/>
              <a:gd name="connsiteY69" fmla="*/ 3 h 10287000"/>
              <a:gd name="connsiteX70" fmla="*/ 8529649 w 18296289"/>
              <a:gd name="connsiteY70" fmla="*/ 10287000 h 10287000"/>
              <a:gd name="connsiteX71" fmla="*/ 8301639 w 18296289"/>
              <a:gd name="connsiteY71" fmla="*/ 10287000 h 10287000"/>
              <a:gd name="connsiteX72" fmla="*/ 8789970 w 18296289"/>
              <a:gd name="connsiteY72" fmla="*/ 3 h 10287000"/>
              <a:gd name="connsiteX73" fmla="*/ 9017981 w 18296289"/>
              <a:gd name="connsiteY73" fmla="*/ 3 h 10287000"/>
              <a:gd name="connsiteX74" fmla="*/ 9017981 w 18296289"/>
              <a:gd name="connsiteY74" fmla="*/ 10287000 h 10287000"/>
              <a:gd name="connsiteX75" fmla="*/ 8789970 w 18296289"/>
              <a:gd name="connsiteY75" fmla="*/ 10287000 h 10287000"/>
              <a:gd name="connsiteX76" fmla="*/ 9278302 w 18296289"/>
              <a:gd name="connsiteY76" fmla="*/ 3 h 10287000"/>
              <a:gd name="connsiteX77" fmla="*/ 9506313 w 18296289"/>
              <a:gd name="connsiteY77" fmla="*/ 3 h 10287000"/>
              <a:gd name="connsiteX78" fmla="*/ 9506313 w 18296289"/>
              <a:gd name="connsiteY78" fmla="*/ 10287000 h 10287000"/>
              <a:gd name="connsiteX79" fmla="*/ 9278302 w 18296289"/>
              <a:gd name="connsiteY79" fmla="*/ 10287000 h 10287000"/>
              <a:gd name="connsiteX80" fmla="*/ 9766634 w 18296289"/>
              <a:gd name="connsiteY80" fmla="*/ 3 h 10287000"/>
              <a:gd name="connsiteX81" fmla="*/ 9994645 w 18296289"/>
              <a:gd name="connsiteY81" fmla="*/ 3 h 10287000"/>
              <a:gd name="connsiteX82" fmla="*/ 9994645 w 18296289"/>
              <a:gd name="connsiteY82" fmla="*/ 10287000 h 10287000"/>
              <a:gd name="connsiteX83" fmla="*/ 9766634 w 18296289"/>
              <a:gd name="connsiteY83" fmla="*/ 10287000 h 10287000"/>
              <a:gd name="connsiteX84" fmla="*/ 10254966 w 18296289"/>
              <a:gd name="connsiteY84" fmla="*/ 3 h 10287000"/>
              <a:gd name="connsiteX85" fmla="*/ 10482977 w 18296289"/>
              <a:gd name="connsiteY85" fmla="*/ 3 h 10287000"/>
              <a:gd name="connsiteX86" fmla="*/ 10482977 w 18296289"/>
              <a:gd name="connsiteY86" fmla="*/ 10287000 h 10287000"/>
              <a:gd name="connsiteX87" fmla="*/ 10254966 w 18296289"/>
              <a:gd name="connsiteY87" fmla="*/ 10287000 h 10287000"/>
              <a:gd name="connsiteX88" fmla="*/ 10743298 w 18296289"/>
              <a:gd name="connsiteY88" fmla="*/ 2 h 10287000"/>
              <a:gd name="connsiteX89" fmla="*/ 10971309 w 18296289"/>
              <a:gd name="connsiteY89" fmla="*/ 2 h 10287000"/>
              <a:gd name="connsiteX90" fmla="*/ 10971309 w 18296289"/>
              <a:gd name="connsiteY90" fmla="*/ 10287000 h 10287000"/>
              <a:gd name="connsiteX91" fmla="*/ 10743298 w 18296289"/>
              <a:gd name="connsiteY91" fmla="*/ 10287000 h 10287000"/>
              <a:gd name="connsiteX92" fmla="*/ 11231630 w 18296289"/>
              <a:gd name="connsiteY92" fmla="*/ 2 h 10287000"/>
              <a:gd name="connsiteX93" fmla="*/ 11459641 w 18296289"/>
              <a:gd name="connsiteY93" fmla="*/ 2 h 10287000"/>
              <a:gd name="connsiteX94" fmla="*/ 11459641 w 18296289"/>
              <a:gd name="connsiteY94" fmla="*/ 10287000 h 10287000"/>
              <a:gd name="connsiteX95" fmla="*/ 11231630 w 18296289"/>
              <a:gd name="connsiteY95" fmla="*/ 10287000 h 10287000"/>
              <a:gd name="connsiteX96" fmla="*/ 11719962 w 18296289"/>
              <a:gd name="connsiteY96" fmla="*/ 2 h 10287000"/>
              <a:gd name="connsiteX97" fmla="*/ 11947973 w 18296289"/>
              <a:gd name="connsiteY97" fmla="*/ 2 h 10287000"/>
              <a:gd name="connsiteX98" fmla="*/ 11947973 w 18296289"/>
              <a:gd name="connsiteY98" fmla="*/ 10287000 h 10287000"/>
              <a:gd name="connsiteX99" fmla="*/ 11719962 w 18296289"/>
              <a:gd name="connsiteY99" fmla="*/ 10287000 h 10287000"/>
              <a:gd name="connsiteX100" fmla="*/ 12208294 w 18296289"/>
              <a:gd name="connsiteY100" fmla="*/ 2 h 10287000"/>
              <a:gd name="connsiteX101" fmla="*/ 12436305 w 18296289"/>
              <a:gd name="connsiteY101" fmla="*/ 2 h 10287000"/>
              <a:gd name="connsiteX102" fmla="*/ 12436305 w 18296289"/>
              <a:gd name="connsiteY102" fmla="*/ 10287000 h 10287000"/>
              <a:gd name="connsiteX103" fmla="*/ 12208294 w 18296289"/>
              <a:gd name="connsiteY103" fmla="*/ 10287000 h 10287000"/>
              <a:gd name="connsiteX104" fmla="*/ 12696626 w 18296289"/>
              <a:gd name="connsiteY104" fmla="*/ 2 h 10287000"/>
              <a:gd name="connsiteX105" fmla="*/ 12924637 w 18296289"/>
              <a:gd name="connsiteY105" fmla="*/ 2 h 10287000"/>
              <a:gd name="connsiteX106" fmla="*/ 12924637 w 18296289"/>
              <a:gd name="connsiteY106" fmla="*/ 10287000 h 10287000"/>
              <a:gd name="connsiteX107" fmla="*/ 12696626 w 18296289"/>
              <a:gd name="connsiteY107" fmla="*/ 10287000 h 10287000"/>
              <a:gd name="connsiteX108" fmla="*/ 13184958 w 18296289"/>
              <a:gd name="connsiteY108" fmla="*/ 2 h 10287000"/>
              <a:gd name="connsiteX109" fmla="*/ 13412969 w 18296289"/>
              <a:gd name="connsiteY109" fmla="*/ 2 h 10287000"/>
              <a:gd name="connsiteX110" fmla="*/ 13412969 w 18296289"/>
              <a:gd name="connsiteY110" fmla="*/ 10287000 h 10287000"/>
              <a:gd name="connsiteX111" fmla="*/ 13184958 w 18296289"/>
              <a:gd name="connsiteY111" fmla="*/ 10287000 h 10287000"/>
              <a:gd name="connsiteX112" fmla="*/ 13673290 w 18296289"/>
              <a:gd name="connsiteY112" fmla="*/ 1 h 10287000"/>
              <a:gd name="connsiteX113" fmla="*/ 13901301 w 18296289"/>
              <a:gd name="connsiteY113" fmla="*/ 1 h 10287000"/>
              <a:gd name="connsiteX114" fmla="*/ 13901301 w 18296289"/>
              <a:gd name="connsiteY114" fmla="*/ 10287000 h 10287000"/>
              <a:gd name="connsiteX115" fmla="*/ 13673290 w 18296289"/>
              <a:gd name="connsiteY115" fmla="*/ 10287000 h 10287000"/>
              <a:gd name="connsiteX116" fmla="*/ 14161622 w 18296289"/>
              <a:gd name="connsiteY116" fmla="*/ 1 h 10287000"/>
              <a:gd name="connsiteX117" fmla="*/ 14389633 w 18296289"/>
              <a:gd name="connsiteY117" fmla="*/ 1 h 10287000"/>
              <a:gd name="connsiteX118" fmla="*/ 14389633 w 18296289"/>
              <a:gd name="connsiteY118" fmla="*/ 10287000 h 10287000"/>
              <a:gd name="connsiteX119" fmla="*/ 14161622 w 18296289"/>
              <a:gd name="connsiteY119" fmla="*/ 10287000 h 10287000"/>
              <a:gd name="connsiteX120" fmla="*/ 14649954 w 18296289"/>
              <a:gd name="connsiteY120" fmla="*/ 1 h 10287000"/>
              <a:gd name="connsiteX121" fmla="*/ 14877965 w 18296289"/>
              <a:gd name="connsiteY121" fmla="*/ 1 h 10287000"/>
              <a:gd name="connsiteX122" fmla="*/ 14877965 w 18296289"/>
              <a:gd name="connsiteY122" fmla="*/ 10287000 h 10287000"/>
              <a:gd name="connsiteX123" fmla="*/ 14649954 w 18296289"/>
              <a:gd name="connsiteY123" fmla="*/ 10287000 h 10287000"/>
              <a:gd name="connsiteX124" fmla="*/ 15138286 w 18296289"/>
              <a:gd name="connsiteY124" fmla="*/ 1 h 10287000"/>
              <a:gd name="connsiteX125" fmla="*/ 15366297 w 18296289"/>
              <a:gd name="connsiteY125" fmla="*/ 1 h 10287000"/>
              <a:gd name="connsiteX126" fmla="*/ 15366297 w 18296289"/>
              <a:gd name="connsiteY126" fmla="*/ 10287000 h 10287000"/>
              <a:gd name="connsiteX127" fmla="*/ 15138286 w 18296289"/>
              <a:gd name="connsiteY127" fmla="*/ 10287000 h 10287000"/>
              <a:gd name="connsiteX128" fmla="*/ 15626618 w 18296289"/>
              <a:gd name="connsiteY128" fmla="*/ 1 h 10287000"/>
              <a:gd name="connsiteX129" fmla="*/ 15854629 w 18296289"/>
              <a:gd name="connsiteY129" fmla="*/ 1 h 10287000"/>
              <a:gd name="connsiteX130" fmla="*/ 15854629 w 18296289"/>
              <a:gd name="connsiteY130" fmla="*/ 10287000 h 10287000"/>
              <a:gd name="connsiteX131" fmla="*/ 15626618 w 18296289"/>
              <a:gd name="connsiteY131" fmla="*/ 10287000 h 10287000"/>
              <a:gd name="connsiteX132" fmla="*/ 16114950 w 18296289"/>
              <a:gd name="connsiteY132" fmla="*/ 1 h 10287000"/>
              <a:gd name="connsiteX133" fmla="*/ 16342961 w 18296289"/>
              <a:gd name="connsiteY133" fmla="*/ 1 h 10287000"/>
              <a:gd name="connsiteX134" fmla="*/ 16342961 w 18296289"/>
              <a:gd name="connsiteY134" fmla="*/ 10287000 h 10287000"/>
              <a:gd name="connsiteX135" fmla="*/ 16114950 w 18296289"/>
              <a:gd name="connsiteY135" fmla="*/ 10287000 h 10287000"/>
              <a:gd name="connsiteX136" fmla="*/ 16603282 w 18296289"/>
              <a:gd name="connsiteY136" fmla="*/ 1 h 10287000"/>
              <a:gd name="connsiteX137" fmla="*/ 16831293 w 18296289"/>
              <a:gd name="connsiteY137" fmla="*/ 1 h 10287000"/>
              <a:gd name="connsiteX138" fmla="*/ 16831293 w 18296289"/>
              <a:gd name="connsiteY138" fmla="*/ 10287000 h 10287000"/>
              <a:gd name="connsiteX139" fmla="*/ 16603282 w 18296289"/>
              <a:gd name="connsiteY139" fmla="*/ 10287000 h 10287000"/>
              <a:gd name="connsiteX140" fmla="*/ 17091615 w 18296289"/>
              <a:gd name="connsiteY140" fmla="*/ 0 h 10287000"/>
              <a:gd name="connsiteX141" fmla="*/ 17319625 w 18296289"/>
              <a:gd name="connsiteY141" fmla="*/ 0 h 10287000"/>
              <a:gd name="connsiteX142" fmla="*/ 17319625 w 18296289"/>
              <a:gd name="connsiteY142" fmla="*/ 10287000 h 10287000"/>
              <a:gd name="connsiteX143" fmla="*/ 17091615 w 18296289"/>
              <a:gd name="connsiteY143" fmla="*/ 10287000 h 10287000"/>
              <a:gd name="connsiteX144" fmla="*/ 17579947 w 18296289"/>
              <a:gd name="connsiteY144" fmla="*/ 0 h 10287000"/>
              <a:gd name="connsiteX145" fmla="*/ 17807957 w 18296289"/>
              <a:gd name="connsiteY145" fmla="*/ 0 h 10287000"/>
              <a:gd name="connsiteX146" fmla="*/ 17807957 w 18296289"/>
              <a:gd name="connsiteY146" fmla="*/ 10287000 h 10287000"/>
              <a:gd name="connsiteX147" fmla="*/ 17579947 w 18296289"/>
              <a:gd name="connsiteY147" fmla="*/ 10287000 h 10287000"/>
              <a:gd name="connsiteX148" fmla="*/ 18068279 w 18296289"/>
              <a:gd name="connsiteY148" fmla="*/ 0 h 10287000"/>
              <a:gd name="connsiteX149" fmla="*/ 18296289 w 18296289"/>
              <a:gd name="connsiteY149" fmla="*/ 0 h 10287000"/>
              <a:gd name="connsiteX150" fmla="*/ 18296289 w 18296289"/>
              <a:gd name="connsiteY150" fmla="*/ 10287000 h 10287000"/>
              <a:gd name="connsiteX151" fmla="*/ 18068279 w 18296289"/>
              <a:gd name="connsiteY151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8296289" h="10287000">
                <a:moveTo>
                  <a:pt x="488332" y="6"/>
                </a:moveTo>
                <a:lnTo>
                  <a:pt x="716342" y="6"/>
                </a:lnTo>
                <a:lnTo>
                  <a:pt x="716342" y="10287000"/>
                </a:lnTo>
                <a:lnTo>
                  <a:pt x="488332" y="10287000"/>
                </a:lnTo>
                <a:close/>
                <a:moveTo>
                  <a:pt x="0" y="6"/>
                </a:moveTo>
                <a:lnTo>
                  <a:pt x="228011" y="6"/>
                </a:lnTo>
                <a:lnTo>
                  <a:pt x="228011" y="10287000"/>
                </a:lnTo>
                <a:lnTo>
                  <a:pt x="0" y="10287000"/>
                </a:lnTo>
                <a:close/>
                <a:moveTo>
                  <a:pt x="976663" y="5"/>
                </a:moveTo>
                <a:lnTo>
                  <a:pt x="1204675" y="5"/>
                </a:lnTo>
                <a:lnTo>
                  <a:pt x="1204675" y="10287000"/>
                </a:lnTo>
                <a:lnTo>
                  <a:pt x="976663" y="10287000"/>
                </a:lnTo>
                <a:close/>
                <a:moveTo>
                  <a:pt x="1464995" y="5"/>
                </a:moveTo>
                <a:lnTo>
                  <a:pt x="1693006" y="5"/>
                </a:lnTo>
                <a:lnTo>
                  <a:pt x="1693006" y="10287000"/>
                </a:lnTo>
                <a:lnTo>
                  <a:pt x="1464995" y="10287000"/>
                </a:lnTo>
                <a:close/>
                <a:moveTo>
                  <a:pt x="1953326" y="5"/>
                </a:moveTo>
                <a:lnTo>
                  <a:pt x="2181338" y="5"/>
                </a:lnTo>
                <a:lnTo>
                  <a:pt x="2181338" y="10287000"/>
                </a:lnTo>
                <a:lnTo>
                  <a:pt x="1953326" y="10287000"/>
                </a:lnTo>
                <a:close/>
                <a:moveTo>
                  <a:pt x="2441658" y="5"/>
                </a:moveTo>
                <a:lnTo>
                  <a:pt x="2669670" y="5"/>
                </a:lnTo>
                <a:lnTo>
                  <a:pt x="2669670" y="10287000"/>
                </a:lnTo>
                <a:lnTo>
                  <a:pt x="2441658" y="10287000"/>
                </a:lnTo>
                <a:close/>
                <a:moveTo>
                  <a:pt x="2929991" y="5"/>
                </a:moveTo>
                <a:lnTo>
                  <a:pt x="3158002" y="5"/>
                </a:lnTo>
                <a:lnTo>
                  <a:pt x="3158002" y="10287000"/>
                </a:lnTo>
                <a:lnTo>
                  <a:pt x="2929991" y="10287000"/>
                </a:lnTo>
                <a:close/>
                <a:moveTo>
                  <a:pt x="3418323" y="5"/>
                </a:moveTo>
                <a:lnTo>
                  <a:pt x="3646334" y="5"/>
                </a:lnTo>
                <a:lnTo>
                  <a:pt x="3646334" y="10287000"/>
                </a:lnTo>
                <a:lnTo>
                  <a:pt x="3418323" y="10287000"/>
                </a:lnTo>
                <a:close/>
                <a:moveTo>
                  <a:pt x="3906655" y="5"/>
                </a:moveTo>
                <a:lnTo>
                  <a:pt x="4134665" y="5"/>
                </a:lnTo>
                <a:lnTo>
                  <a:pt x="4134665" y="10287000"/>
                </a:lnTo>
                <a:lnTo>
                  <a:pt x="3906655" y="10287000"/>
                </a:lnTo>
                <a:close/>
                <a:moveTo>
                  <a:pt x="4394985" y="4"/>
                </a:moveTo>
                <a:lnTo>
                  <a:pt x="4622994" y="4"/>
                </a:lnTo>
                <a:lnTo>
                  <a:pt x="4622994" y="10287000"/>
                </a:lnTo>
                <a:lnTo>
                  <a:pt x="4394985" y="10287000"/>
                </a:lnTo>
                <a:close/>
                <a:moveTo>
                  <a:pt x="4883318" y="4"/>
                </a:moveTo>
                <a:lnTo>
                  <a:pt x="5111327" y="4"/>
                </a:lnTo>
                <a:lnTo>
                  <a:pt x="5111327" y="10287000"/>
                </a:lnTo>
                <a:lnTo>
                  <a:pt x="4883318" y="10287000"/>
                </a:lnTo>
                <a:close/>
                <a:moveTo>
                  <a:pt x="5371649" y="4"/>
                </a:moveTo>
                <a:lnTo>
                  <a:pt x="5599660" y="4"/>
                </a:lnTo>
                <a:lnTo>
                  <a:pt x="5599660" y="10287000"/>
                </a:lnTo>
                <a:lnTo>
                  <a:pt x="5371649" y="10287000"/>
                </a:lnTo>
                <a:close/>
                <a:moveTo>
                  <a:pt x="5859980" y="4"/>
                </a:moveTo>
                <a:lnTo>
                  <a:pt x="6087990" y="4"/>
                </a:lnTo>
                <a:lnTo>
                  <a:pt x="6087990" y="10287000"/>
                </a:lnTo>
                <a:lnTo>
                  <a:pt x="5859980" y="10287000"/>
                </a:lnTo>
                <a:close/>
                <a:moveTo>
                  <a:pt x="6348314" y="4"/>
                </a:moveTo>
                <a:lnTo>
                  <a:pt x="6576324" y="4"/>
                </a:lnTo>
                <a:lnTo>
                  <a:pt x="6576324" y="10287000"/>
                </a:lnTo>
                <a:lnTo>
                  <a:pt x="6348314" y="10287000"/>
                </a:lnTo>
                <a:close/>
                <a:moveTo>
                  <a:pt x="6836644" y="4"/>
                </a:moveTo>
                <a:lnTo>
                  <a:pt x="7064654" y="4"/>
                </a:lnTo>
                <a:lnTo>
                  <a:pt x="7064654" y="10287000"/>
                </a:lnTo>
                <a:lnTo>
                  <a:pt x="6836644" y="10287000"/>
                </a:lnTo>
                <a:close/>
                <a:moveTo>
                  <a:pt x="7324976" y="3"/>
                </a:moveTo>
                <a:lnTo>
                  <a:pt x="7552987" y="3"/>
                </a:lnTo>
                <a:lnTo>
                  <a:pt x="7552987" y="10287000"/>
                </a:lnTo>
                <a:lnTo>
                  <a:pt x="7324976" y="10287000"/>
                </a:lnTo>
                <a:close/>
                <a:moveTo>
                  <a:pt x="7813308" y="3"/>
                </a:moveTo>
                <a:lnTo>
                  <a:pt x="8041318" y="3"/>
                </a:lnTo>
                <a:lnTo>
                  <a:pt x="8041318" y="10287000"/>
                </a:lnTo>
                <a:lnTo>
                  <a:pt x="7813308" y="10287000"/>
                </a:lnTo>
                <a:close/>
                <a:moveTo>
                  <a:pt x="8301639" y="3"/>
                </a:moveTo>
                <a:lnTo>
                  <a:pt x="8529649" y="3"/>
                </a:lnTo>
                <a:lnTo>
                  <a:pt x="8529649" y="10287000"/>
                </a:lnTo>
                <a:lnTo>
                  <a:pt x="8301639" y="10287000"/>
                </a:lnTo>
                <a:close/>
                <a:moveTo>
                  <a:pt x="8789970" y="3"/>
                </a:moveTo>
                <a:lnTo>
                  <a:pt x="9017981" y="3"/>
                </a:lnTo>
                <a:lnTo>
                  <a:pt x="9017981" y="10287000"/>
                </a:lnTo>
                <a:lnTo>
                  <a:pt x="8789970" y="10287000"/>
                </a:lnTo>
                <a:close/>
                <a:moveTo>
                  <a:pt x="9278302" y="3"/>
                </a:moveTo>
                <a:lnTo>
                  <a:pt x="9506313" y="3"/>
                </a:lnTo>
                <a:lnTo>
                  <a:pt x="9506313" y="10287000"/>
                </a:lnTo>
                <a:lnTo>
                  <a:pt x="9278302" y="10287000"/>
                </a:lnTo>
                <a:close/>
                <a:moveTo>
                  <a:pt x="9766634" y="3"/>
                </a:moveTo>
                <a:lnTo>
                  <a:pt x="9994645" y="3"/>
                </a:lnTo>
                <a:lnTo>
                  <a:pt x="9994645" y="10287000"/>
                </a:lnTo>
                <a:lnTo>
                  <a:pt x="9766634" y="10287000"/>
                </a:lnTo>
                <a:close/>
                <a:moveTo>
                  <a:pt x="10254966" y="3"/>
                </a:moveTo>
                <a:lnTo>
                  <a:pt x="10482977" y="3"/>
                </a:lnTo>
                <a:lnTo>
                  <a:pt x="10482977" y="10287000"/>
                </a:lnTo>
                <a:lnTo>
                  <a:pt x="10254966" y="10287000"/>
                </a:lnTo>
                <a:close/>
                <a:moveTo>
                  <a:pt x="10743298" y="2"/>
                </a:moveTo>
                <a:lnTo>
                  <a:pt x="10971309" y="2"/>
                </a:lnTo>
                <a:lnTo>
                  <a:pt x="10971309" y="10287000"/>
                </a:lnTo>
                <a:lnTo>
                  <a:pt x="10743298" y="10287000"/>
                </a:lnTo>
                <a:close/>
                <a:moveTo>
                  <a:pt x="11231630" y="2"/>
                </a:moveTo>
                <a:lnTo>
                  <a:pt x="11459641" y="2"/>
                </a:lnTo>
                <a:lnTo>
                  <a:pt x="11459641" y="10287000"/>
                </a:lnTo>
                <a:lnTo>
                  <a:pt x="11231630" y="10287000"/>
                </a:lnTo>
                <a:close/>
                <a:moveTo>
                  <a:pt x="11719962" y="2"/>
                </a:moveTo>
                <a:lnTo>
                  <a:pt x="11947973" y="2"/>
                </a:lnTo>
                <a:lnTo>
                  <a:pt x="11947973" y="10287000"/>
                </a:lnTo>
                <a:lnTo>
                  <a:pt x="11719962" y="10287000"/>
                </a:lnTo>
                <a:close/>
                <a:moveTo>
                  <a:pt x="12208294" y="2"/>
                </a:moveTo>
                <a:lnTo>
                  <a:pt x="12436305" y="2"/>
                </a:lnTo>
                <a:lnTo>
                  <a:pt x="12436305" y="10287000"/>
                </a:lnTo>
                <a:lnTo>
                  <a:pt x="12208294" y="10287000"/>
                </a:lnTo>
                <a:close/>
                <a:moveTo>
                  <a:pt x="12696626" y="2"/>
                </a:moveTo>
                <a:lnTo>
                  <a:pt x="12924637" y="2"/>
                </a:lnTo>
                <a:lnTo>
                  <a:pt x="12924637" y="10287000"/>
                </a:lnTo>
                <a:lnTo>
                  <a:pt x="12696626" y="10287000"/>
                </a:lnTo>
                <a:close/>
                <a:moveTo>
                  <a:pt x="13184958" y="2"/>
                </a:moveTo>
                <a:lnTo>
                  <a:pt x="13412969" y="2"/>
                </a:lnTo>
                <a:lnTo>
                  <a:pt x="13412969" y="10287000"/>
                </a:lnTo>
                <a:lnTo>
                  <a:pt x="13184958" y="10287000"/>
                </a:lnTo>
                <a:close/>
                <a:moveTo>
                  <a:pt x="13673290" y="1"/>
                </a:moveTo>
                <a:lnTo>
                  <a:pt x="13901301" y="1"/>
                </a:lnTo>
                <a:lnTo>
                  <a:pt x="13901301" y="10287000"/>
                </a:lnTo>
                <a:lnTo>
                  <a:pt x="13673290" y="10287000"/>
                </a:lnTo>
                <a:close/>
                <a:moveTo>
                  <a:pt x="14161622" y="1"/>
                </a:moveTo>
                <a:lnTo>
                  <a:pt x="14389633" y="1"/>
                </a:lnTo>
                <a:lnTo>
                  <a:pt x="14389633" y="10287000"/>
                </a:lnTo>
                <a:lnTo>
                  <a:pt x="14161622" y="10287000"/>
                </a:lnTo>
                <a:close/>
                <a:moveTo>
                  <a:pt x="14649954" y="1"/>
                </a:moveTo>
                <a:lnTo>
                  <a:pt x="14877965" y="1"/>
                </a:lnTo>
                <a:lnTo>
                  <a:pt x="14877965" y="10287000"/>
                </a:lnTo>
                <a:lnTo>
                  <a:pt x="14649954" y="10287000"/>
                </a:lnTo>
                <a:close/>
                <a:moveTo>
                  <a:pt x="15138286" y="1"/>
                </a:moveTo>
                <a:lnTo>
                  <a:pt x="15366297" y="1"/>
                </a:lnTo>
                <a:lnTo>
                  <a:pt x="15366297" y="10287000"/>
                </a:lnTo>
                <a:lnTo>
                  <a:pt x="15138286" y="10287000"/>
                </a:lnTo>
                <a:close/>
                <a:moveTo>
                  <a:pt x="15626618" y="1"/>
                </a:moveTo>
                <a:lnTo>
                  <a:pt x="15854629" y="1"/>
                </a:lnTo>
                <a:lnTo>
                  <a:pt x="15854629" y="10287000"/>
                </a:lnTo>
                <a:lnTo>
                  <a:pt x="15626618" y="10287000"/>
                </a:lnTo>
                <a:close/>
                <a:moveTo>
                  <a:pt x="16114950" y="1"/>
                </a:moveTo>
                <a:lnTo>
                  <a:pt x="16342961" y="1"/>
                </a:lnTo>
                <a:lnTo>
                  <a:pt x="16342961" y="10287000"/>
                </a:lnTo>
                <a:lnTo>
                  <a:pt x="16114950" y="10287000"/>
                </a:lnTo>
                <a:close/>
                <a:moveTo>
                  <a:pt x="16603282" y="1"/>
                </a:moveTo>
                <a:lnTo>
                  <a:pt x="16831293" y="1"/>
                </a:lnTo>
                <a:lnTo>
                  <a:pt x="16831293" y="10287000"/>
                </a:lnTo>
                <a:lnTo>
                  <a:pt x="16603282" y="10287000"/>
                </a:lnTo>
                <a:close/>
                <a:moveTo>
                  <a:pt x="17091615" y="0"/>
                </a:moveTo>
                <a:lnTo>
                  <a:pt x="17319625" y="0"/>
                </a:lnTo>
                <a:lnTo>
                  <a:pt x="17319625" y="10287000"/>
                </a:lnTo>
                <a:lnTo>
                  <a:pt x="17091615" y="10287000"/>
                </a:lnTo>
                <a:close/>
                <a:moveTo>
                  <a:pt x="17579947" y="0"/>
                </a:moveTo>
                <a:lnTo>
                  <a:pt x="17807957" y="0"/>
                </a:lnTo>
                <a:lnTo>
                  <a:pt x="17807957" y="10287000"/>
                </a:lnTo>
                <a:lnTo>
                  <a:pt x="17579947" y="10287000"/>
                </a:lnTo>
                <a:close/>
                <a:moveTo>
                  <a:pt x="18068279" y="0"/>
                </a:moveTo>
                <a:lnTo>
                  <a:pt x="18296289" y="0"/>
                </a:lnTo>
                <a:lnTo>
                  <a:pt x="18296289" y="10287000"/>
                </a:lnTo>
                <a:lnTo>
                  <a:pt x="18068279" y="10287000"/>
                </a:lnTo>
                <a:close/>
              </a:path>
            </a:pathLst>
          </a:custGeom>
          <a:solidFill>
            <a:schemeClr val="accent1">
              <a:lumMod val="9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6F11E1C-D40B-4E44-841A-CDC5A1A8CE5D}"/>
              </a:ext>
            </a:extLst>
          </p:cNvPr>
          <p:cNvSpPr/>
          <p:nvPr userDrawn="1"/>
        </p:nvSpPr>
        <p:spPr>
          <a:xfrm>
            <a:off x="0" y="4252658"/>
            <a:ext cx="9144000" cy="89084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5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42106" y="1274642"/>
            <a:ext cx="1987177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28812" y="1274642"/>
            <a:ext cx="1757238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385770" y="1274642"/>
            <a:ext cx="1757238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38459" y="2964646"/>
            <a:ext cx="1987177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625165" y="2964646"/>
            <a:ext cx="1757238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82123" y="2964646"/>
            <a:ext cx="1757238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272646"/>
            <a:ext cx="3644522" cy="338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9063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19892" t="22194" r="10333" b="17397"/>
          <a:stretch/>
        </p:blipFill>
        <p:spPr>
          <a:xfrm>
            <a:off x="-103775" y="417275"/>
            <a:ext cx="6030123" cy="34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l="16351" t="44029" r="42229" b="7130"/>
          <a:stretch/>
        </p:blipFill>
        <p:spPr>
          <a:xfrm>
            <a:off x="6997200" y="-108325"/>
            <a:ext cx="2222999" cy="19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-17257" t="20186" r="39205" b="56466"/>
          <a:stretch/>
        </p:blipFill>
        <p:spPr>
          <a:xfrm flipH="1">
            <a:off x="1" y="4070675"/>
            <a:ext cx="3539899" cy="10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35500" y="684900"/>
            <a:ext cx="4263600" cy="15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10500" y="2110800"/>
            <a:ext cx="3253500" cy="9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200"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683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26360" t="56747" r="19019" b="16027"/>
          <a:stretch/>
        </p:blipFill>
        <p:spPr>
          <a:xfrm>
            <a:off x="-51550" y="-93525"/>
            <a:ext cx="2496699" cy="8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l="-13721" t="17716" r="35669" b="58936"/>
          <a:stretch/>
        </p:blipFill>
        <p:spPr>
          <a:xfrm>
            <a:off x="4742052" y="3809425"/>
            <a:ext cx="4401948" cy="13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691750" y="2500550"/>
            <a:ext cx="3760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2824350" y="2983550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3" hasCustomPrompt="1"/>
          </p:nvPr>
        </p:nvSpPr>
        <p:spPr>
          <a:xfrm>
            <a:off x="3716100" y="1438175"/>
            <a:ext cx="1711800" cy="13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l="10994" t="22428" r="42022" b="52517"/>
          <a:stretch/>
        </p:blipFill>
        <p:spPr>
          <a:xfrm flipH="1">
            <a:off x="-51551" y="3723825"/>
            <a:ext cx="2282376" cy="15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5697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21550" t="24564" r="9178" b="37655"/>
          <a:stretch/>
        </p:blipFill>
        <p:spPr>
          <a:xfrm flipH="1">
            <a:off x="5361599" y="4150926"/>
            <a:ext cx="3782401" cy="99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l="10668" t="23532" r="36854" b="59539"/>
          <a:stretch/>
        </p:blipFill>
        <p:spPr>
          <a:xfrm rot="10800000" flipH="1">
            <a:off x="4236612" y="0"/>
            <a:ext cx="4959624" cy="1464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353825" y="2332475"/>
            <a:ext cx="30438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l="26360" t="56747" r="19019" b="16027"/>
          <a:stretch/>
        </p:blipFill>
        <p:spPr>
          <a:xfrm>
            <a:off x="-51550" y="-93525"/>
            <a:ext cx="1204276" cy="4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7364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l="21168" t="63809" r="48655" b="10338"/>
          <a:stretch/>
        </p:blipFill>
        <p:spPr>
          <a:xfrm flipH="1">
            <a:off x="-1" y="-84000"/>
            <a:ext cx="4886851" cy="12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 t="14707" r="11785" b="47512"/>
          <a:stretch/>
        </p:blipFill>
        <p:spPr>
          <a:xfrm>
            <a:off x="713851" y="4268950"/>
            <a:ext cx="6431227" cy="9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4">
            <a:alphaModFix/>
          </a:blip>
          <a:srcRect l="-13721" t="17716" r="35669" b="58936"/>
          <a:stretch/>
        </p:blipFill>
        <p:spPr>
          <a:xfrm rot="-5400000">
            <a:off x="7746676" y="777625"/>
            <a:ext cx="2231550" cy="6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660500" y="3161650"/>
            <a:ext cx="26271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56405" y="3161650"/>
            <a:ext cx="26271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980300" y="2822656"/>
            <a:ext cx="1987500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Nunito Black"/>
              <a:buNone/>
              <a:defRPr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5176205" y="2822656"/>
            <a:ext cx="1987500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Nunito Black"/>
              <a:buNone/>
              <a:defRPr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711400" y="399664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145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 rotWithShape="1">
          <a:blip r:embed="rId2">
            <a:alphaModFix/>
          </a:blip>
          <a:srcRect l="10658" t="22427" r="36420" b="42957"/>
          <a:stretch/>
        </p:blipFill>
        <p:spPr>
          <a:xfrm rot="10800000" flipH="1">
            <a:off x="5236925" y="-116800"/>
            <a:ext cx="4043527" cy="17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 l="21168" t="63809" r="48655" b="10338"/>
          <a:stretch/>
        </p:blipFill>
        <p:spPr>
          <a:xfrm rot="10800000">
            <a:off x="-100150" y="4611525"/>
            <a:ext cx="2585175" cy="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4973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 l="33879" t="27479" r="9447" b="20790"/>
          <a:stretch/>
        </p:blipFill>
        <p:spPr>
          <a:xfrm rot="10800000" flipH="1">
            <a:off x="-69875" y="3621950"/>
            <a:ext cx="2648349" cy="16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3">
            <a:alphaModFix/>
          </a:blip>
          <a:srcRect l="8932" t="21508" r="35552" b="58641"/>
          <a:stretch/>
        </p:blipFill>
        <p:spPr>
          <a:xfrm>
            <a:off x="4105900" y="4398800"/>
            <a:ext cx="5038101" cy="7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4">
            <a:alphaModFix/>
          </a:blip>
          <a:srcRect l="19137" t="50256" r="50686" b="13553"/>
          <a:stretch/>
        </p:blipFill>
        <p:spPr>
          <a:xfrm>
            <a:off x="7761650" y="0"/>
            <a:ext cx="1382349" cy="74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60125" y="1936375"/>
            <a:ext cx="3780300" cy="22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5AA9"/>
              </a:buClr>
              <a:buSzPts val="1400"/>
              <a:buFont typeface="Montserrat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6036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10995" t="22427" r="9443" b="20792"/>
          <a:stretch/>
        </p:blipFill>
        <p:spPr>
          <a:xfrm>
            <a:off x="1614325" y="1338625"/>
            <a:ext cx="6408099" cy="30471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336700" y="3297875"/>
            <a:ext cx="24705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1818850" y="1816025"/>
            <a:ext cx="5506200" cy="142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3">
            <a:alphaModFix/>
          </a:blip>
          <a:srcRect l="14284" t="17956" r="33238" b="65115"/>
          <a:stretch/>
        </p:blipFill>
        <p:spPr>
          <a:xfrm flipH="1">
            <a:off x="-94138" y="3827500"/>
            <a:ext cx="4959624" cy="14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 l="10668" t="23532" r="36854" b="59539"/>
          <a:stretch/>
        </p:blipFill>
        <p:spPr>
          <a:xfrm rot="10800000" flipH="1">
            <a:off x="4236612" y="0"/>
            <a:ext cx="4959624" cy="14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4">
            <a:alphaModFix/>
          </a:blip>
          <a:srcRect l="26360" t="56747" r="19019" b="16027"/>
          <a:stretch/>
        </p:blipFill>
        <p:spPr>
          <a:xfrm>
            <a:off x="-51550" y="-93525"/>
            <a:ext cx="2027495" cy="78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0479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26033" t="22426" r="9445" b="27593"/>
          <a:stretch/>
        </p:blipFill>
        <p:spPr>
          <a:xfrm rot="10800000">
            <a:off x="6227250" y="-147375"/>
            <a:ext cx="3015024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>
            <a:off x="22660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 l="21168" t="63809" r="48655" b="10338"/>
          <a:stretch/>
        </p:blipFill>
        <p:spPr>
          <a:xfrm rot="10800000">
            <a:off x="-128549" y="4611525"/>
            <a:ext cx="1382349" cy="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13700" y="2110750"/>
            <a:ext cx="40452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561300" y="3173050"/>
            <a:ext cx="34884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hasCustomPrompt="1"/>
          </p:nvPr>
        </p:nvSpPr>
        <p:spPr>
          <a:xfrm>
            <a:off x="713700" y="872100"/>
            <a:ext cx="2740200" cy="14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30995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658239" y="475214"/>
            <a:ext cx="32880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None/>
              <a:defRPr>
                <a:solidFill>
                  <a:srgbClr val="FF0000"/>
                </a:solidFill>
              </a:defRPr>
            </a:lvl9pPr>
          </a:lstStyle>
          <a:p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 rotWithShape="1">
          <a:blip r:embed="rId2">
            <a:alphaModFix/>
          </a:blip>
          <a:srcRect l="27515" t="51709" r="27515" b="11559"/>
          <a:stretch/>
        </p:blipFill>
        <p:spPr>
          <a:xfrm>
            <a:off x="-63701" y="-90750"/>
            <a:ext cx="858374" cy="4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 l="27106" t="20508" r="6324" b="42567"/>
          <a:stretch/>
        </p:blipFill>
        <p:spPr>
          <a:xfrm>
            <a:off x="0" y="4313825"/>
            <a:ext cx="4456473" cy="9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/>
          <p:cNvPicPr preferRelativeResize="0"/>
          <p:nvPr/>
        </p:nvPicPr>
        <p:blipFill rotWithShape="1">
          <a:blip r:embed="rId4">
            <a:alphaModFix/>
          </a:blip>
          <a:srcRect l="25047" t="17956" r="33240" b="65115"/>
          <a:stretch/>
        </p:blipFill>
        <p:spPr>
          <a:xfrm rot="-5400000">
            <a:off x="7151225" y="689775"/>
            <a:ext cx="2682549" cy="130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2103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1"/>
          <p:cNvPicPr preferRelativeResize="0"/>
          <p:nvPr/>
        </p:nvPicPr>
        <p:blipFill rotWithShape="1">
          <a:blip r:embed="rId2">
            <a:alphaModFix/>
          </a:blip>
          <a:srcRect l="5025" t="13168" r="6814" b="31871"/>
          <a:stretch/>
        </p:blipFill>
        <p:spPr>
          <a:xfrm rot="-5400000" flipH="1">
            <a:off x="5958538" y="1849962"/>
            <a:ext cx="5051200" cy="14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3">
            <a:alphaModFix/>
          </a:blip>
          <a:srcRect l="16583" t="17103" r="34754" b="63045"/>
          <a:stretch/>
        </p:blipFill>
        <p:spPr>
          <a:xfrm rot="5400000">
            <a:off x="-783814" y="3120862"/>
            <a:ext cx="2806449" cy="123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4">
            <a:alphaModFix/>
          </a:blip>
          <a:srcRect l="21168" t="63809" r="48655" b="10338"/>
          <a:stretch/>
        </p:blipFill>
        <p:spPr>
          <a:xfrm flipH="1">
            <a:off x="1" y="0"/>
            <a:ext cx="2612474" cy="10053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975900" y="1656688"/>
            <a:ext cx="7192200" cy="113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2762825" y="2856975"/>
            <a:ext cx="36183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94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image" Target="../media/image2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9" r:id="rId3"/>
    <p:sldLayoutId id="2147483672" r:id="rId4"/>
    <p:sldLayoutId id="2147483661" r:id="rId5"/>
    <p:sldLayoutId id="2147483670" r:id="rId6"/>
    <p:sldLayoutId id="2147483660" r:id="rId7"/>
    <p:sldLayoutId id="2147483655" r:id="rId8"/>
    <p:sldLayoutId id="2147483662" r:id="rId9"/>
    <p:sldLayoutId id="2147483663" r:id="rId10"/>
    <p:sldLayoutId id="2147483671" r:id="rId11"/>
    <p:sldLayoutId id="2147483665" r:id="rId12"/>
    <p:sldLayoutId id="2147483666" r:id="rId13"/>
    <p:sldLayoutId id="2147483667" r:id="rId14"/>
    <p:sldLayoutId id="2147483668" r:id="rId15"/>
    <p:sldLayoutId id="2147483673" r:id="rId16"/>
    <p:sldLayoutId id="2147483656" r:id="rId17"/>
    <p:sldLayoutId id="2147483772" r:id="rId18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3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93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3300" y="436261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03268" y="4362615"/>
            <a:ext cx="4120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pPr latinLnBrk="0"/>
            <a:fld id="{D495E168-DA5E-4888-8D8A-92B118324C14}" type="slidenum">
              <a:rPr lang="ru-RU" smtClean="0">
                <a:solidFill>
                  <a:prstClr val="white"/>
                </a:solidFill>
              </a:rPr>
              <a:pPr latinLnBrk="0"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218" y="4362615"/>
            <a:ext cx="25490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pPr latinLnBrk="0"/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8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73" r:id="rId2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8B137BA4-8B6D-425B-A095-80659C766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C16E4B77-6129-4207-95E2-070A3D2AD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0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7500" y="550750"/>
            <a:ext cx="70974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30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4775" y="2273150"/>
            <a:ext cx="68280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099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1.png"/><Relationship Id="rId4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-35496" y="62753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2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NGŨ HIỆP</a:t>
            </a:r>
            <a:endParaRPr lang="en-US" altLang="ko-KR" sz="2800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2102421"/>
            <a:ext cx="7488832" cy="1200329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ko-KR" sz="3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altLang="ko-KR" sz="3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VỀ DỰ GIỜ THI </a:t>
            </a:r>
            <a:r>
              <a:rPr lang="en-US" altLang="ko-KR" sz="32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GIÁO </a:t>
            </a:r>
            <a:r>
              <a:rPr lang="en-US" altLang="ko-KR" sz="3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VIÊN </a:t>
            </a:r>
            <a:r>
              <a:rPr lang="en-US" altLang="ko-KR" sz="32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DẠY GIỎI CẤP HUYỆN</a:t>
            </a:r>
            <a:endParaRPr lang="en-US" altLang="ko-KR" sz="32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1645" y="2837616"/>
            <a:ext cx="33207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NGỮ VĂN </a:t>
            </a:r>
          </a:p>
          <a:p>
            <a:pPr algn="ctr"/>
            <a:r>
              <a:rPr lang="en-US" altLang="ko-KR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3579862"/>
            <a:ext cx="4463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Giáo</a:t>
            </a:r>
            <a:r>
              <a:rPr lang="en-US" altLang="ko-KR" sz="24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ko-KR" sz="2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viên</a:t>
            </a:r>
            <a:r>
              <a:rPr lang="en-US" altLang="ko-KR" sz="24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: NGUYỄN TUYẾT LAN</a:t>
            </a:r>
          </a:p>
          <a:p>
            <a:pPr algn="ctr"/>
            <a:r>
              <a:rPr lang="en-US" altLang="ko-KR" sz="2400" b="1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itchFamily="34" charset="0"/>
              </a:rPr>
              <a:t>LỚP 7A3</a:t>
            </a:r>
            <a:endParaRPr lang="ko-KR" altLang="en-US" sz="2400" b="1" i="1" dirty="0">
              <a:solidFill>
                <a:srgbClr val="FF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" y="345478"/>
            <a:ext cx="947718" cy="2658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67186"/>
            <a:ext cx="899592" cy="2404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729" y="301767"/>
            <a:ext cx="320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THANH TRÌ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18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0161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4" y="0"/>
            <a:ext cx="52245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76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94" y="-28192"/>
            <a:ext cx="3056708" cy="5117863"/>
          </a:xfrm>
        </p:spPr>
      </p:pic>
    </p:spTree>
    <p:extLst>
      <p:ext uri="{BB962C8B-B14F-4D97-AF65-F5344CB8AC3E}">
        <p14:creationId xmlns:p14="http://schemas.microsoft.com/office/powerpoint/2010/main" val="19830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722"/>
          </a:xfrm>
        </p:spPr>
      </p:pic>
    </p:spTree>
    <p:extLst>
      <p:ext uri="{BB962C8B-B14F-4D97-AF65-F5344CB8AC3E}">
        <p14:creationId xmlns:p14="http://schemas.microsoft.com/office/powerpoint/2010/main" val="33162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2479"/>
          </a:xfrm>
        </p:spPr>
      </p:pic>
    </p:spTree>
    <p:extLst>
      <p:ext uri="{BB962C8B-B14F-4D97-AF65-F5344CB8AC3E}">
        <p14:creationId xmlns:p14="http://schemas.microsoft.com/office/powerpoint/2010/main" val="31255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639"/>
          </a:xfrm>
        </p:spPr>
      </p:pic>
    </p:spTree>
    <p:extLst>
      <p:ext uri="{BB962C8B-B14F-4D97-AF65-F5344CB8AC3E}">
        <p14:creationId xmlns:p14="http://schemas.microsoft.com/office/powerpoint/2010/main" val="21763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720" cy="5143500"/>
          </a:xfrm>
        </p:spPr>
      </p:pic>
    </p:spTree>
    <p:extLst>
      <p:ext uri="{BB962C8B-B14F-4D97-AF65-F5344CB8AC3E}">
        <p14:creationId xmlns:p14="http://schemas.microsoft.com/office/powerpoint/2010/main" val="36680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" y="0"/>
            <a:ext cx="9135266" cy="5143500"/>
          </a:xfrm>
        </p:spPr>
      </p:pic>
    </p:spTree>
    <p:extLst>
      <p:ext uri="{BB962C8B-B14F-4D97-AF65-F5344CB8AC3E}">
        <p14:creationId xmlns:p14="http://schemas.microsoft.com/office/powerpoint/2010/main" val="9027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20"/>
            <a:ext cx="9144000" cy="5186720"/>
          </a:xfrm>
        </p:spPr>
      </p:pic>
    </p:spTree>
    <p:extLst>
      <p:ext uri="{BB962C8B-B14F-4D97-AF65-F5344CB8AC3E}">
        <p14:creationId xmlns:p14="http://schemas.microsoft.com/office/powerpoint/2010/main" val="20275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07553"/>
          </a:xfrm>
        </p:spPr>
      </p:pic>
    </p:spTree>
    <p:extLst>
      <p:ext uri="{BB962C8B-B14F-4D97-AF65-F5344CB8AC3E}">
        <p14:creationId xmlns:p14="http://schemas.microsoft.com/office/powerpoint/2010/main" val="3184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844808" cy="67482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188640" y="178394"/>
            <a:ext cx="105001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 45:ÔN TẬP “CẢNH KHUYA”</a:t>
            </a:r>
          </a:p>
          <a:p>
            <a:pPr algn="ctr"/>
            <a:r>
              <a:rPr lang="en-US" altLang="ko-KR" sz="3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                                      “ RẰM THÁNG GIÊNG’’</a:t>
            </a:r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92553"/>
            <a:ext cx="5827153" cy="4474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58754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6088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" y="9796"/>
            <a:ext cx="4586899" cy="5133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1" y="9797"/>
            <a:ext cx="4546600" cy="51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" y="9796"/>
            <a:ext cx="9133498" cy="5133703"/>
          </a:xfrm>
        </p:spPr>
      </p:pic>
    </p:spTree>
    <p:extLst>
      <p:ext uri="{BB962C8B-B14F-4D97-AF65-F5344CB8AC3E}">
        <p14:creationId xmlns:p14="http://schemas.microsoft.com/office/powerpoint/2010/main" val="39453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053"/>
            <a:ext cx="9144000" cy="5187553"/>
          </a:xfrm>
        </p:spPr>
      </p:pic>
    </p:spTree>
    <p:extLst>
      <p:ext uri="{BB962C8B-B14F-4D97-AF65-F5344CB8AC3E}">
        <p14:creationId xmlns:p14="http://schemas.microsoft.com/office/powerpoint/2010/main" val="2738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291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286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64649"/>
            <a:ext cx="9144000" cy="57606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740713"/>
            <a:ext cx="9144000" cy="28803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232" y="-236562"/>
            <a:ext cx="9144000" cy="5143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9" y="-82768"/>
            <a:ext cx="9144000" cy="51435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227954">
            <a:off x="2401218" y="255149"/>
            <a:ext cx="4198902" cy="1994541"/>
          </a:xfrm>
          <a:prstGeom prst="cloud">
            <a:avLst/>
          </a:prstGeom>
          <a:solidFill>
            <a:srgbClr val="FF0000"/>
          </a:solidFill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722875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DI SẢN VĂN HỌC 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endCxn id="30" idx="0"/>
          </p:cNvCxnSpPr>
          <p:nvPr/>
        </p:nvCxnSpPr>
        <p:spPr>
          <a:xfrm>
            <a:off x="4427984" y="2242594"/>
            <a:ext cx="4480" cy="601286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901503" y="2279991"/>
            <a:ext cx="2533227" cy="538667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61704" y="2275530"/>
            <a:ext cx="2638131" cy="584252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3362" y="2777534"/>
            <a:ext cx="2411934" cy="1841324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009" y="3280084"/>
            <a:ext cx="23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LUẬN</a:t>
            </a:r>
          </a:p>
        </p:txBody>
      </p:sp>
      <p:sp>
        <p:nvSpPr>
          <p:cNvPr id="29" name="Oval 28"/>
          <p:cNvSpPr/>
          <p:nvPr/>
        </p:nvSpPr>
        <p:spPr>
          <a:xfrm>
            <a:off x="6192514" y="2890666"/>
            <a:ext cx="2411934" cy="1841324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226497" y="2843880"/>
            <a:ext cx="2411934" cy="1841324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350912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- KÍ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357623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CA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/>
      <p:bldP spid="29" grpId="0" animBg="1"/>
      <p:bldP spid="30" grpId="0" animBg="1"/>
      <p:bldP spid="15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0"/>
            <a:ext cx="9144000" cy="51435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95536" y="438022"/>
            <a:ext cx="3600400" cy="1868668"/>
          </a:xfrm>
          <a:prstGeom prst="cloud">
            <a:avLst/>
          </a:prstGeom>
          <a:solidFill>
            <a:srgbClr val="FFFF00"/>
          </a:solidFill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98757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dirty="0">
              <a:solidFill>
                <a:srgbClr val="441C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467544" y="2306690"/>
            <a:ext cx="8064896" cy="2245985"/>
          </a:xfrm>
          <a:prstGeom prst="horizontalScroll">
            <a:avLst/>
          </a:prstGeom>
          <a:solidFill>
            <a:srgbClr val="EC77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 bwMode="auto">
          <a:xfrm>
            <a:off x="899592" y="2825014"/>
            <a:ext cx="7416824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35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250032"/>
            <a:ext cx="4283968" cy="3409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3608" y="457944"/>
            <a:ext cx="273630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17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khuya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0032"/>
            <a:ext cx="4355976" cy="3409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76056" y="457944"/>
            <a:ext cx="3384376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17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 tháng giêng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259">
              <a:srgbClr val="E4B1CA"/>
            </a:gs>
            <a:gs pos="61938">
              <a:srgbClr val="E4B1CA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3"/>
          <p:cNvPicPr preferRelativeResize="0"/>
          <p:nvPr/>
        </p:nvPicPr>
        <p:blipFill rotWithShape="1">
          <a:blip r:embed="rId3">
            <a:alphaModFix/>
          </a:blip>
          <a:srcRect l="11919" t="16621" r="13258" b="3659"/>
          <a:stretch/>
        </p:blipFill>
        <p:spPr>
          <a:xfrm>
            <a:off x="-36512" y="1424099"/>
            <a:ext cx="3912002" cy="27318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903392" y="1888492"/>
            <a:ext cx="768085" cy="768085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32AEB8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03392" y="3033506"/>
            <a:ext cx="768085" cy="768085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32AEB8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4586" y="1986975"/>
            <a:ext cx="384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cơ bản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3918" y="3139103"/>
            <a:ext cx="4292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trải nghiệm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8853" y="1964759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0" dirty="0">
                <a:solidFill>
                  <a:srgbClr val="000000"/>
                </a:solidFill>
                <a:cs typeface="Arial" pitchFamily="34" charset="0"/>
              </a:rPr>
              <a:t>I</a:t>
            </a:r>
            <a:endParaRPr kumimoji="0" lang="ko-KR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8853" y="3109773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cs typeface="Arial" pitchFamily="34" charset="0"/>
              </a:rPr>
              <a:t>II</a:t>
            </a:r>
            <a:endParaRPr kumimoji="0" lang="ko-KR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8819" y="699542"/>
            <a:ext cx="40975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1D178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ko-KR" sz="6000" b="1" i="0" u="none" strike="noStrike" kern="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1D178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60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1D178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89" name="Google Shape;489;p40">
            <a:hlinkClick r:id="rId3" action="ppaction://hlinksldjump"/>
          </p:cNvPr>
          <p:cNvSpPr/>
          <p:nvPr/>
        </p:nvSpPr>
        <p:spPr>
          <a:xfrm>
            <a:off x="3297700" y="3851225"/>
            <a:ext cx="2548500" cy="5727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1685170" y="195486"/>
            <a:ext cx="5695142" cy="14457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TRÒ CHƠI</a:t>
            </a:r>
            <a:br>
              <a:rPr lang="en-US" sz="4400" dirty="0" smtClean="0">
                <a:solidFill>
                  <a:srgbClr val="C00000"/>
                </a:solidFill>
              </a:rPr>
            </a:br>
            <a:r>
              <a:rPr lang="en-US" sz="4400" dirty="0" smtClean="0">
                <a:solidFill>
                  <a:srgbClr val="C00000"/>
                </a:solidFill>
              </a:rPr>
              <a:t>“AI NHANH HƠN”</a:t>
            </a:r>
            <a:endParaRPr sz="44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77" y="2836314"/>
            <a:ext cx="1414395" cy="2255716"/>
          </a:xfrm>
          <a:prstGeom prst="rect">
            <a:avLst/>
          </a:prstGeom>
        </p:spPr>
      </p:pic>
      <p:pic>
        <p:nvPicPr>
          <p:cNvPr id="614" name="Google Shape;117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3744" y="2848780"/>
            <a:ext cx="1208736" cy="225435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Title 2"/>
          <p:cNvSpPr txBox="1">
            <a:spLocks/>
          </p:cNvSpPr>
          <p:nvPr/>
        </p:nvSpPr>
        <p:spPr>
          <a:xfrm>
            <a:off x="2454167" y="1515166"/>
            <a:ext cx="4476053" cy="3377672"/>
          </a:xfrm>
          <a:prstGeom prst="rect">
            <a:avLst/>
          </a:prstGeom>
          <a:solidFill>
            <a:srgbClr val="EC771B"/>
          </a:solidFill>
          <a:ln w="38100">
            <a:solidFill>
              <a:srgbClr val="D3353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defTabSz="914400" rtl="0" eaLnBrk="1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z="2800" u="sng" dirty="0" err="1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u="sng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u="sng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1D17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89" name="Google Shape;489;p40">
            <a:hlinkClick r:id="rId4" action="ppaction://hlinksldjump"/>
          </p:cNvPr>
          <p:cNvSpPr/>
          <p:nvPr/>
        </p:nvSpPr>
        <p:spPr>
          <a:xfrm>
            <a:off x="3297700" y="3851225"/>
            <a:ext cx="2548500" cy="5727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1685170" y="195486"/>
            <a:ext cx="5695142" cy="14457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TRÒ CHƠI</a:t>
            </a:r>
            <a:br>
              <a:rPr lang="en-US" sz="4400" dirty="0" smtClean="0">
                <a:solidFill>
                  <a:srgbClr val="C00000"/>
                </a:solidFill>
              </a:rPr>
            </a:br>
            <a:r>
              <a:rPr lang="en-US" sz="4400" dirty="0" smtClean="0">
                <a:solidFill>
                  <a:srgbClr val="C00000"/>
                </a:solidFill>
              </a:rPr>
              <a:t>“AI NHANH HƠN”</a:t>
            </a:r>
            <a:endParaRPr sz="44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77" y="2836314"/>
            <a:ext cx="1414395" cy="2255716"/>
          </a:xfrm>
          <a:prstGeom prst="rect">
            <a:avLst/>
          </a:prstGeom>
        </p:spPr>
      </p:pic>
      <p:pic>
        <p:nvPicPr>
          <p:cNvPr id="614" name="Google Shape;117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3744" y="2848780"/>
            <a:ext cx="1208736" cy="225435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Title 2"/>
          <p:cNvSpPr txBox="1">
            <a:spLocks/>
          </p:cNvSpPr>
          <p:nvPr/>
        </p:nvSpPr>
        <p:spPr>
          <a:xfrm>
            <a:off x="2454167" y="1515166"/>
            <a:ext cx="4476053" cy="3377672"/>
          </a:xfrm>
          <a:prstGeom prst="rect">
            <a:avLst/>
          </a:prstGeom>
          <a:solidFill>
            <a:srgbClr val="EC771B"/>
          </a:solidFill>
          <a:ln w="38100">
            <a:solidFill>
              <a:srgbClr val="D3353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defTabSz="914400" rtl="0" eaLnBrk="1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z="2800" u="sng" dirty="0" err="1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u="sng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u="sng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1D17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400" i="1" dirty="0" smtClean="0">
                <a:solidFill>
                  <a:srgbClr val="441C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2" name="Picture 12" descr="Digit 6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738" y="31711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2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7494"/>
            <a:ext cx="5904656" cy="459982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835696" y="2019493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Yên ba thâm </a:t>
            </a:r>
            <a:r>
              <a:rPr lang="vi-VN" sz="36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r"/>
            <a:r>
              <a:rPr lang="en-US" sz="3600" b="1" i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600" b="1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.VnGothicH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81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83568" y="267494"/>
            <a:ext cx="7632848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827584" y="771550"/>
            <a:ext cx="7632848" cy="31683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song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29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827584" y="1059582"/>
            <a:ext cx="7632848" cy="29523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992726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16024" y="123478"/>
            <a:ext cx="8676456" cy="39604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</a:t>
            </a:r>
            <a: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 của Lênin theo Người về </a:t>
            </a:r>
            <a:r>
              <a:rPr lang="en-US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  <a:b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giới còn xa. Nhưng </a:t>
            </a:r>
            <a:r>
              <a:rPr lang="en-US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đã đến rồi</a:t>
            </a:r>
            <a:b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Kìa, bóng Bác đang hôn lên hòn đất</a:t>
            </a:r>
            <a:b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trong màu hồng, hình đất nước phôi thai</a:t>
            </a: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7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7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7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131671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179512" y="195486"/>
            <a:ext cx="3600400" cy="1368152"/>
          </a:xfrm>
          <a:prstGeom prst="cloud">
            <a:avLst/>
          </a:prstGeom>
          <a:solidFill>
            <a:srgbClr val="FFFF00"/>
          </a:solidFill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584" y="49571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1C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3481" y="411510"/>
            <a:ext cx="406895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16753"/>
            <a:ext cx="2951433" cy="1827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74" y="1275606"/>
            <a:ext cx="2965398" cy="1859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28720"/>
            <a:ext cx="2717703" cy="1899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251520" y="1579953"/>
            <a:ext cx="4048236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1,2: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56176" y="3127472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5,6: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5856" y="4004359"/>
            <a:ext cx="3005735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3,4: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1039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179512" y="195486"/>
            <a:ext cx="3600400" cy="1368152"/>
          </a:xfrm>
          <a:prstGeom prst="cloud">
            <a:avLst/>
          </a:prstGeom>
          <a:solidFill>
            <a:srgbClr val="FFFF00"/>
          </a:solidFill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584" y="49571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1C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1C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3481" y="411510"/>
            <a:ext cx="406895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16753"/>
            <a:ext cx="2951433" cy="1827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74" y="1275606"/>
            <a:ext cx="2965398" cy="1859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28720"/>
            <a:ext cx="2717703" cy="1899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251520" y="1579953"/>
            <a:ext cx="4048236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1,2: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56176" y="3127472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5,6: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5856" y="4004359"/>
            <a:ext cx="3005735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3,4: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12" name="Picture 8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60" y="107009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04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1619672" y="3795886"/>
            <a:ext cx="5976664" cy="1096280"/>
          </a:xfrm>
          <a:prstGeom prst="horizontalScroll">
            <a:avLst/>
          </a:prstGeom>
          <a:solidFill>
            <a:srgbClr val="EC771B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95736" y="3939902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0"/>
            <a:ext cx="9144000" cy="51435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95536" y="438022"/>
            <a:ext cx="4176464" cy="19897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98757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NHIỆM VỤ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683568" y="2283718"/>
            <a:ext cx="7128792" cy="236435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 bwMode="auto">
          <a:xfrm>
            <a:off x="1115616" y="2643758"/>
            <a:ext cx="6480720" cy="16547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bày kiến thức cơ bản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74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i yeu bac ho chi minh loi 2 da cat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579862"/>
            <a:ext cx="1330912" cy="13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93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52"/>
          <p:cNvGrpSpPr/>
          <p:nvPr/>
        </p:nvGrpSpPr>
        <p:grpSpPr>
          <a:xfrm>
            <a:off x="6948264" y="1419622"/>
            <a:ext cx="1728192" cy="2988325"/>
            <a:chOff x="6093502" y="731375"/>
            <a:chExt cx="2104606" cy="3691204"/>
          </a:xfrm>
        </p:grpSpPr>
        <p:sp>
          <p:nvSpPr>
            <p:cNvPr id="1237" name="Google Shape;1237;p52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2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2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5" name="Google Shape;1395;p52"/>
          <p:cNvGrpSpPr/>
          <p:nvPr/>
        </p:nvGrpSpPr>
        <p:grpSpPr>
          <a:xfrm>
            <a:off x="-1200" y="4647276"/>
            <a:ext cx="9144287" cy="496238"/>
            <a:chOff x="6554556" y="4848176"/>
            <a:chExt cx="7127825" cy="496238"/>
          </a:xfrm>
        </p:grpSpPr>
        <p:sp>
          <p:nvSpPr>
            <p:cNvPr id="1396" name="Google Shape;1396;p52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8" name="Google Shape;1418;p52">
            <a:hlinkClick r:id="rId3" action="ppaction://hlinksldjump"/>
          </p:cNvPr>
          <p:cNvSpPr/>
          <p:nvPr/>
        </p:nvSpPr>
        <p:spPr>
          <a:xfrm>
            <a:off x="344495" y="411510"/>
            <a:ext cx="698408" cy="52855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D178D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1187624" y="411510"/>
            <a:ext cx="557411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HƯỚNG DẪN HỌC Ở NHÀ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467544" y="1131590"/>
            <a:ext cx="6372902" cy="378565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kĩ hai bài thơ</a:t>
            </a:r>
          </a:p>
          <a:p>
            <a:pPr marL="285750" indent="-285750">
              <a:buFontTx/>
              <a:buChar char="-"/>
            </a:pPr>
            <a:r>
              <a:rPr lang="en-US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bài: “Thành </a:t>
            </a:r>
            <a:r>
              <a:rPr lang="en-US" sz="3000" b="1" dirty="0" err="1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những câu thành ngữ có hình ảnh so sánh.</a:t>
            </a:r>
            <a:b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những câu thành ngữ có </a:t>
            </a:r>
            <a:r>
              <a:rPr lang="en-US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</a:t>
            </a:r>
            <a: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từ </a:t>
            </a:r>
            <a:r>
              <a:rPr lang="vi-VN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</a:t>
            </a:r>
            <a: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nghĩa.</a:t>
            </a:r>
            <a:b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tục ngữ được rút ra từ tác phẩm </a:t>
            </a:r>
            <a:r>
              <a:rPr lang="vi-VN" sz="3000" b="1" dirty="0" smtClean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sz="3000" b="1" dirty="0">
                <a:solidFill>
                  <a:srgbClr val="1D1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3000" b="1" dirty="0">
              <a:solidFill>
                <a:srgbClr val="1D17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: Shape 118">
            <a:extLst>
              <a:ext uri="{FF2B5EF4-FFF2-40B4-BE49-F238E27FC236}">
                <a16:creationId xmlns:a16="http://schemas.microsoft.com/office/drawing/2014/main" xmlns="" id="{6ED142D3-29FB-4AB3-80DF-6B614B73C5D2}"/>
              </a:ext>
            </a:extLst>
          </p:cNvPr>
          <p:cNvSpPr/>
          <p:nvPr/>
        </p:nvSpPr>
        <p:spPr>
          <a:xfrm>
            <a:off x="3226912" y="934898"/>
            <a:ext cx="5469413" cy="2716972"/>
          </a:xfrm>
          <a:custGeom>
            <a:avLst/>
            <a:gdLst>
              <a:gd name="connsiteX0" fmla="*/ 0 w 11768516"/>
              <a:gd name="connsiteY0" fmla="*/ 0 h 5433944"/>
              <a:gd name="connsiteX1" fmla="*/ 11768516 w 11768516"/>
              <a:gd name="connsiteY1" fmla="*/ 0 h 5433944"/>
              <a:gd name="connsiteX2" fmla="*/ 11768516 w 11768516"/>
              <a:gd name="connsiteY2" fmla="*/ 5433944 h 5433944"/>
              <a:gd name="connsiteX3" fmla="*/ 3711365 w 11768516"/>
              <a:gd name="connsiteY3" fmla="*/ 5433944 h 5433944"/>
              <a:gd name="connsiteX4" fmla="*/ 3711365 w 11768516"/>
              <a:gd name="connsiteY4" fmla="*/ 5233214 h 5433944"/>
              <a:gd name="connsiteX5" fmla="*/ 11567786 w 11768516"/>
              <a:gd name="connsiteY5" fmla="*/ 5233214 h 5433944"/>
              <a:gd name="connsiteX6" fmla="*/ 11567786 w 11768516"/>
              <a:gd name="connsiteY6" fmla="*/ 200730 h 5433944"/>
              <a:gd name="connsiteX7" fmla="*/ 200730 w 11768516"/>
              <a:gd name="connsiteY7" fmla="*/ 200730 h 5433944"/>
              <a:gd name="connsiteX8" fmla="*/ 200730 w 11768516"/>
              <a:gd name="connsiteY8" fmla="*/ 3480926 h 5433944"/>
              <a:gd name="connsiteX9" fmla="*/ 0 w 11768516"/>
              <a:gd name="connsiteY9" fmla="*/ 3480926 h 543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68516" h="5433944">
                <a:moveTo>
                  <a:pt x="0" y="0"/>
                </a:moveTo>
                <a:lnTo>
                  <a:pt x="11768516" y="0"/>
                </a:lnTo>
                <a:lnTo>
                  <a:pt x="11768516" y="5433944"/>
                </a:lnTo>
                <a:lnTo>
                  <a:pt x="3711365" y="5433944"/>
                </a:lnTo>
                <a:lnTo>
                  <a:pt x="3711365" y="5233214"/>
                </a:lnTo>
                <a:lnTo>
                  <a:pt x="11567786" y="5233214"/>
                </a:lnTo>
                <a:lnTo>
                  <a:pt x="11567786" y="200730"/>
                </a:lnTo>
                <a:lnTo>
                  <a:pt x="200730" y="200730"/>
                </a:lnTo>
                <a:lnTo>
                  <a:pt x="200730" y="3480926"/>
                </a:lnTo>
                <a:lnTo>
                  <a:pt x="0" y="3480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latinLnBrk="0"/>
            <a:endParaRPr lang="en-US" sz="9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A03E388-9BAB-4F1E-ACB7-1669E3F7E764}"/>
              </a:ext>
            </a:extLst>
          </p:cNvPr>
          <p:cNvGrpSpPr/>
          <p:nvPr/>
        </p:nvGrpSpPr>
        <p:grpSpPr>
          <a:xfrm>
            <a:off x="611560" y="1491630"/>
            <a:ext cx="2433218" cy="2250050"/>
            <a:chOff x="8479089" y="1262387"/>
            <a:chExt cx="6147593" cy="56848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DFB59B6-3382-47AE-AAE5-C0AFB4E35EE9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0FE219E2-BED5-40DF-B4AE-A2B0F98EF35F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760B529C-0824-4515-BB90-4F2A23E6105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1A1B5FBD-480E-486F-84F2-9BEEE8B6810D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45E97D55-1A29-4ABE-B23A-52B9D0F5629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A674B560-08BC-493A-BEB3-17217BCE660C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A609599D-CB93-4845-9B8E-C8A407CDF7B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18D7141E-3E01-4877-B1E7-2FB9489576F5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1EE2201-2FD3-435F-A07C-D09FFE6146C3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C38FBDB8-70EB-4F7B-87EA-E213DE6AB81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1E66548C-71B6-471E-8C87-3900F09FD786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79A4AE8E-40D8-4081-B62F-15A1938C11CF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BAFC1D33-3C39-4879-B1A4-2BEE377C2E0F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E82D3C89-C7BB-417E-BE98-A49AD6203D9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8F587926-8F95-42C0-842D-E38CBAAC759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0A8F6546-3A7E-486A-80AB-1B93764116FB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4AE3CE47-66EF-4B91-AE28-182BE821CFA5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60F9631F-CF20-4497-A7A0-5E42637FEE7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B231E4A5-F67A-4206-9BE7-18B302529CB9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7B94567D-9A0D-4BCA-8FAE-4777C8EE4605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0ABA9635-313D-473B-BA77-DA14528910D2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57B0118B-B35B-49D5-8D4F-D00EEE4396F0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19A46A83-2DB9-4779-A800-7D745426240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5FEFBC12-2ACF-419F-A13F-CA7CBC552D4A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940133F7-DCF5-4682-A5BD-1BE01D4BA622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D6BEBB27-095C-4AFA-B403-17C76B0DFB21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8D19BA74-FF22-4761-B6B0-956F195A6D99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84079D17-A7B8-41ED-AA14-FFCC27781402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5A153433-C2BE-4FC2-9938-946FA50DABBC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E497F288-FA17-44BC-99E1-44CB677F74EF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ADB712A1-4C82-4915-9CAE-EC905DCE0276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DA9CB4A5-03BD-4C87-9BBE-26024EDEC045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BEA25B0-6ADB-4E65-A885-91605593EF76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008703A4-BAA0-4F5F-9B10-0BBAA113032A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AAD0819E-5EAE-42CC-B768-6E7B0A2B911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E5247C33-6FF5-4BA0-9003-8730281C36B6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0D5EE29B-A225-4F5E-B847-6E0C79A9FA25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AC1EB51F-FE37-483B-A305-E0C24C334166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48CD9D1C-AC91-4B64-BB60-82D3B7EB8610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2F647630-00A7-4047-AC99-F551EA2565AA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A7528805-8D13-4693-BE99-BCA03E9788AB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D3EC2A60-F9FB-4471-B449-39059652BB57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28BC0636-1D4E-4CFB-91C9-EDBAA49753C8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6B28CBF5-45CD-49CB-96E5-50B20A26078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49D4DFC2-725D-4BCF-A10B-BB15DF395B7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98A9D4C7-E532-4FB6-BC6A-9D5B7D8FAABE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E6CA5827-46B2-4DBE-99DD-E30487914114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83B6924C-1237-49BB-96BB-BBE34ACC612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5BD27C1-2908-4FE4-9450-C1BFDABB535B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A9D5CFE7-A417-439B-86D7-D8421C9E12F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FE9AB9B6-11AE-469F-8932-A35799250133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2AE25715-8623-4E93-AE80-524A427AAEB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95E419DC-3900-4B7E-A244-1205F9A8795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82FE00A3-9100-4885-8ECF-CB470CE36F32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0DDAC6FE-FCDE-4D2C-B938-054DDDD8ACC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D1D7C540-22E3-4711-AB84-89F6592B86D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44CBA99-087B-4F40-B4C6-09285F0A87F7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327AFD2C-F2AA-4193-8CA0-162EB635D8E1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8CE7568C-BA63-4361-AF9A-5390E0B456F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9E9A3C6F-51F8-4BB6-8552-DF5746FB05E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2DCE7116-ED1F-4644-813C-26E532A941D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BE1164F5-B81D-4C5A-A41F-0DBD9CBDAF8C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7624041E-4628-4F22-8DEC-332A1DEB08C0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288DD19C-2E47-4654-A1C9-084B9712F12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D6377AC3-ED99-468F-8753-77701B417695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A915AEA8-71B2-4AC1-B73A-E1A20A560743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8CDE1446-1F0E-4440-A018-3127FA216255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2F8DD070-9918-4EEC-9C8A-6EE61B6B948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7FE28E48-09F5-454C-9C41-3A0CF199E40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B9AC060A-C647-41C5-8483-6E67DC67AE41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54BD020A-8867-4A5D-9680-3828AD26F98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B7A2BFE3-CCC5-4901-B06E-F99B1EDD7A38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505C8009-255E-44E4-AE34-CE6B584A4F81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6805E76B-C1FF-4BF2-832D-11AD0ED5C27C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5782E0B9-C6C8-4B36-A147-8A232F53445D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71D9905D-95DC-43F1-A06F-77EA09CB113D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31CBE348-D29E-4D12-8EBA-3A10A62E651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EF15391B-7E7B-4D97-A92F-F52794BAA5B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7565C43-D2C7-430D-8258-D900EFD403DA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F9CB13AC-A08D-4EC6-AC11-22AC3443F18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9CF4153-1A76-423F-A578-7FA035624371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20E57069-86FB-4A4E-83B8-FC38BFB4FAE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C1C39E1D-15EE-48C8-B55B-08022A7729C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ED577E0C-07FB-4231-8072-5DF3B44C16C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29A40F15-538E-41E9-9E19-C63D93F4387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A5416930-B926-43E8-BDE5-C5D1981F11E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A6E4E422-62CE-47A9-AEAD-0EDA876D5C71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983AB29-8A3C-45C2-9A8C-0BF94A1E3FAC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35467981-2AFE-480C-BFAA-BE450B41E130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27667868-145A-4811-A4E6-5D7AE07EC3C2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6A12FE78-44F7-4267-AE79-0AD4F734834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8020F11C-E489-465D-9DED-1A0D1CFB1332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000FF429-5E8B-43CC-ACC3-2B1E0E89096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0F33EE23-C8C6-42A3-BEF4-66847440BE3A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A8C0CBCF-D596-4B50-AA5C-2DE18B2DE66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0AE9311A-B6D9-48D6-9A10-E7CCE2DBF58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latinLnBrk="0"/>
                <a:endParaRPr lang="en-US" sz="9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31F27109-B9F6-4669-B633-B3038D2645A7}"/>
              </a:ext>
            </a:extLst>
          </p:cNvPr>
          <p:cNvGrpSpPr/>
          <p:nvPr/>
        </p:nvGrpSpPr>
        <p:grpSpPr>
          <a:xfrm>
            <a:off x="404904" y="3533567"/>
            <a:ext cx="4232727" cy="1126415"/>
            <a:chOff x="3960971" y="2767117"/>
            <a:chExt cx="4267200" cy="1321489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222850DF-6339-45A0-9715-5EFBF62D4ECC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latinLnBrk="0"/>
              <a:endParaRPr lang="en-US" sz="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09F7AC77-C86D-41F2-941E-BD42FC797410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latinLnBrk="0"/>
              <a:endParaRPr lang="en-US" sz="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2B9C10CB-44CB-46F4-8C4A-2BD8013C237F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latinLnBrk="0"/>
              <a:endParaRPr lang="en-US" sz="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8EB2E6BD-2396-48EF-BEFF-AD7EDF7F8A75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latinLnBrk="0"/>
              <a:endParaRPr lang="en-US" sz="9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29E2714A-BE29-4E83-A155-D5802C472B0A}"/>
              </a:ext>
            </a:extLst>
          </p:cNvPr>
          <p:cNvSpPr txBox="1"/>
          <p:nvPr/>
        </p:nvSpPr>
        <p:spPr>
          <a:xfrm>
            <a:off x="3300964" y="1529894"/>
            <a:ext cx="5364088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latinLnBrk="0"/>
            <a:r>
              <a:rPr lang="en-US" altLang="ko-KR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 ƠN THẦY CÔ VÀ CÁC EM!!...</a:t>
            </a:r>
            <a:endParaRPr lang="ko-KR" altLang="en-US" sz="4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07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;P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58" y="0"/>
            <a:ext cx="4093790" cy="5319848"/>
          </a:xfrm>
          <a:prstGeom prst="rect">
            <a:avLst/>
          </a:prstGeom>
        </p:spPr>
      </p:pic>
      <p:pic>
        <p:nvPicPr>
          <p:cNvPr id="6" name="BacHoMotTinhYeuBaoLa-HoaTau-38599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5519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numSld="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137161"/>
            <a:ext cx="5065123" cy="5065123"/>
          </a:xfrm>
        </p:spPr>
      </p:pic>
    </p:spTree>
    <p:extLst>
      <p:ext uri="{BB962C8B-B14F-4D97-AF65-F5344CB8AC3E}">
        <p14:creationId xmlns:p14="http://schemas.microsoft.com/office/powerpoint/2010/main" val="16207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18899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3277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3" y="0"/>
            <a:ext cx="3297509" cy="5147778"/>
          </a:xfrm>
        </p:spPr>
      </p:pic>
    </p:spTree>
    <p:extLst>
      <p:ext uri="{BB962C8B-B14F-4D97-AF65-F5344CB8AC3E}">
        <p14:creationId xmlns:p14="http://schemas.microsoft.com/office/powerpoint/2010/main" val="310979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NBPL_Fun_MO - v6" id="{A0D08BF4-A6B2-4810-A990-861B25D0A27E}" vid="{9CA1A813-01EE-4EED-9E0D-BBBA258A4E3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ver and End Slide Master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atercolor Teacher's Newsletter by Slidesgo">
  <a:themeElements>
    <a:clrScheme name="Simple Light">
      <a:dk1>
        <a:srgbClr val="35051E"/>
      </a:dk1>
      <a:lt1>
        <a:srgbClr val="1C3953"/>
      </a:lt1>
      <a:dk2>
        <a:srgbClr val="35051E"/>
      </a:dk2>
      <a:lt2>
        <a:srgbClr val="A64D79"/>
      </a:lt2>
      <a:accent1>
        <a:srgbClr val="AF3D75"/>
      </a:accent1>
      <a:accent2>
        <a:srgbClr val="E94876"/>
      </a:accent2>
      <a:accent3>
        <a:srgbClr val="FFEFBF"/>
      </a:accent3>
      <a:accent4>
        <a:srgbClr val="FDDB74"/>
      </a:accent4>
      <a:accent5>
        <a:srgbClr val="FFD043"/>
      </a:accent5>
      <a:accent6>
        <a:srgbClr val="75D4FF"/>
      </a:accent6>
      <a:hlink>
        <a:srgbClr val="3505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4794</TotalTime>
  <Words>397</Words>
  <Application>Microsoft Office PowerPoint</Application>
  <PresentationFormat>On-screen Show (16:9)</PresentationFormat>
  <Paragraphs>87</Paragraphs>
  <Slides>43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Contents Slide Master</vt:lpstr>
      <vt:lpstr>Section Break Slide Master</vt:lpstr>
      <vt:lpstr>1_Contents Slide Master</vt:lpstr>
      <vt:lpstr>2_Contents Slide Master</vt:lpstr>
      <vt:lpstr>1_Office Theme</vt:lpstr>
      <vt:lpstr>Office Theme</vt:lpstr>
      <vt:lpstr>Cover and End Slide Master</vt:lpstr>
      <vt:lpstr>Watercolor Teacher's Newsletter by Slidesgo</vt:lpstr>
      <vt:lpstr>PowerPoint Presentation</vt:lpstr>
      <vt:lpstr>PowerPoint Presentation</vt:lpstr>
      <vt:lpstr>PowerPoint Presentation</vt:lpstr>
      <vt:lpstr>PowerPoint Presentation</vt:lpstr>
      <vt:lpstr>;P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“AI NHANH HƠN”</vt:lpstr>
      <vt:lpstr>TRÒ CHƠI “AI NHANH HƠN”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admin</cp:lastModifiedBy>
  <cp:revision>345</cp:revision>
  <dcterms:created xsi:type="dcterms:W3CDTF">2016-12-05T23:26:54Z</dcterms:created>
  <dcterms:modified xsi:type="dcterms:W3CDTF">2021-04-05T13:06:39Z</dcterms:modified>
</cp:coreProperties>
</file>